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44"/>
  </p:notesMasterIdLst>
  <p:sldIdLst>
    <p:sldId id="343" r:id="rId2"/>
    <p:sldId id="258" r:id="rId3"/>
    <p:sldId id="342" r:id="rId4"/>
    <p:sldId id="344" r:id="rId5"/>
    <p:sldId id="345" r:id="rId6"/>
    <p:sldId id="347" r:id="rId7"/>
    <p:sldId id="340" r:id="rId8"/>
    <p:sldId id="280" r:id="rId9"/>
    <p:sldId id="281" r:id="rId10"/>
    <p:sldId id="283" r:id="rId11"/>
    <p:sldId id="284" r:id="rId12"/>
    <p:sldId id="352" r:id="rId13"/>
    <p:sldId id="354" r:id="rId14"/>
    <p:sldId id="355" r:id="rId15"/>
    <p:sldId id="356" r:id="rId16"/>
    <p:sldId id="358" r:id="rId17"/>
    <p:sldId id="360" r:id="rId18"/>
    <p:sldId id="286" r:id="rId19"/>
    <p:sldId id="287" r:id="rId20"/>
    <p:sldId id="293" r:id="rId21"/>
    <p:sldId id="348" r:id="rId22"/>
    <p:sldId id="376" r:id="rId23"/>
    <p:sldId id="353" r:id="rId24"/>
    <p:sldId id="361" r:id="rId25"/>
    <p:sldId id="364" r:id="rId26"/>
    <p:sldId id="363" r:id="rId27"/>
    <p:sldId id="365" r:id="rId28"/>
    <p:sldId id="377" r:id="rId29"/>
    <p:sldId id="380" r:id="rId30"/>
    <p:sldId id="366" r:id="rId31"/>
    <p:sldId id="367" r:id="rId32"/>
    <p:sldId id="368" r:id="rId33"/>
    <p:sldId id="369" r:id="rId34"/>
    <p:sldId id="312" r:id="rId35"/>
    <p:sldId id="370" r:id="rId36"/>
    <p:sldId id="379" r:id="rId37"/>
    <p:sldId id="375" r:id="rId38"/>
    <p:sldId id="378" r:id="rId39"/>
    <p:sldId id="371" r:id="rId40"/>
    <p:sldId id="372" r:id="rId41"/>
    <p:sldId id="374" r:id="rId42"/>
    <p:sldId id="373" r:id="rId4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F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BD98BC-9C91-4D87-9B88-56B5D8EB6040}">
  <a:tblStyle styleId="{0ABD98BC-9C91-4D87-9B88-56B5D8EB60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4" autoAdjust="0"/>
    <p:restoredTop sz="96005" autoAdjust="0"/>
  </p:normalViewPr>
  <p:slideViewPr>
    <p:cSldViewPr snapToGrid="0">
      <p:cViewPr varScale="1">
        <p:scale>
          <a:sx n="95" d="100"/>
          <a:sy n="95" d="100"/>
        </p:scale>
        <p:origin x="78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8078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9692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2169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4548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32263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81439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3855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74649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77019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83276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5148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5501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97433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58491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21590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15643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33139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75957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5811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60414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6100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87897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01487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49849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90651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85593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28010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9728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969274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42873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952715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8667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44651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54843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0451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8413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52037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8810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4691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5419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8997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3.png"/><Relationship Id="rId3" Type="http://schemas.openxmlformats.org/officeDocument/2006/relationships/image" Target="../media/image1.jpe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5" Type="http://schemas.openxmlformats.org/officeDocument/2006/relationships/image" Target="../media/image2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eg"/><Relationship Id="rId7" Type="http://schemas.openxmlformats.org/officeDocument/2006/relationships/image" Target="../media/image13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11" Type="http://schemas.openxmlformats.org/officeDocument/2006/relationships/image" Target="../media/image2.png"/><Relationship Id="rId5" Type="http://schemas.openxmlformats.org/officeDocument/2006/relationships/image" Target="../media/image11.png"/><Relationship Id="rId10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3.pn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1.jpe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1.jpe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482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2F8152-7993-4993-95E4-F92D9725B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842" y="212796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Condition Assessment Project – Effort %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A08EA9-77C3-4F0E-B24D-F2F893C19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106" y="1261041"/>
            <a:ext cx="985158" cy="9851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19FDE6-0557-4283-B2F8-526AC6ACC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8337" y="1227811"/>
            <a:ext cx="937896" cy="9378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EAC921-EA8B-4E6F-AC05-3386A3A41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5626" y="1408808"/>
            <a:ext cx="1138257" cy="69677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A03A6F5-BBC2-4645-A2A0-03F91B5D47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0166" y="1257390"/>
            <a:ext cx="897891" cy="8978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EA7907D-4A7F-454C-AC41-E6BA154A58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5258" y="1312527"/>
            <a:ext cx="852284" cy="85228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C649BB5-DF31-461F-952B-74D82720F3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24966" y="1259332"/>
            <a:ext cx="923393" cy="923393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9BA7C379-D999-4C68-94B6-99499E428680}"/>
              </a:ext>
            </a:extLst>
          </p:cNvPr>
          <p:cNvGrpSpPr/>
          <p:nvPr/>
        </p:nvGrpSpPr>
        <p:grpSpPr>
          <a:xfrm>
            <a:off x="7985883" y="1224867"/>
            <a:ext cx="1116569" cy="1057505"/>
            <a:chOff x="5198893" y="1917248"/>
            <a:chExt cx="1144911" cy="1017329"/>
          </a:xfrm>
        </p:grpSpPr>
        <p:pic>
          <p:nvPicPr>
            <p:cNvPr id="31" name="Graphic 30" descr="Pie chart">
              <a:extLst>
                <a:ext uri="{FF2B5EF4-FFF2-40B4-BE49-F238E27FC236}">
                  <a16:creationId xmlns:a16="http://schemas.microsoft.com/office/drawing/2014/main" id="{2F11CCC5-328D-44B9-9579-4B1ED272C2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237261" y="1917248"/>
              <a:ext cx="618889" cy="618889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D074BD2-8037-4092-BAC3-DE32B1A36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117205">
              <a:off x="5198893" y="2020466"/>
              <a:ext cx="1144911" cy="914111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845DAD5-81FE-48BF-BCDD-C7C42FBE4F03}"/>
              </a:ext>
            </a:extLst>
          </p:cNvPr>
          <p:cNvGrpSpPr/>
          <p:nvPr/>
        </p:nvGrpSpPr>
        <p:grpSpPr>
          <a:xfrm>
            <a:off x="296114" y="2180019"/>
            <a:ext cx="318985" cy="321252"/>
            <a:chOff x="765536" y="1948244"/>
            <a:chExt cx="1112520" cy="1120426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301E2EF-C0DF-436D-98E7-1A466F2DF323}"/>
                </a:ext>
              </a:extLst>
            </p:cNvPr>
            <p:cNvSpPr/>
            <p:nvPr/>
          </p:nvSpPr>
          <p:spPr>
            <a:xfrm>
              <a:off x="765536" y="1948244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818FC9B8-1ECE-4D64-AE0D-FFB7636288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3239" t="-3416" r="3698" b="9231"/>
            <a:stretch/>
          </p:blipFill>
          <p:spPr>
            <a:xfrm>
              <a:off x="765536" y="1948244"/>
              <a:ext cx="1107078" cy="1120426"/>
            </a:xfrm>
            <a:prstGeom prst="ellipse">
              <a:avLst/>
            </a:prstGeom>
          </p:spPr>
        </p:pic>
      </p:grpSp>
      <p:pic>
        <p:nvPicPr>
          <p:cNvPr id="87" name="Picture 86">
            <a:extLst>
              <a:ext uri="{FF2B5EF4-FFF2-40B4-BE49-F238E27FC236}">
                <a16:creationId xmlns:a16="http://schemas.microsoft.com/office/drawing/2014/main" id="{BA819515-81FB-4A0E-A359-D6315BA3A24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16659" y="2155249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8FFF3D3A-0A94-4422-85FC-DD125C587DB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26809" y="2125151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63E162BD-739F-4E24-8639-8BDFCD283D4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018802" y="2161983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02DB3067-64A3-4CAE-BABE-952DB83C6A9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69499" y="2164811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3A97687-0460-4F7D-B4CB-84B71A85EFC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flipH="1">
            <a:off x="4553561" y="2182622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200A171C-B88F-40D1-9347-0F575BD64D55}"/>
              </a:ext>
            </a:extLst>
          </p:cNvPr>
          <p:cNvGrpSpPr/>
          <p:nvPr/>
        </p:nvGrpSpPr>
        <p:grpSpPr>
          <a:xfrm>
            <a:off x="8053472" y="2180438"/>
            <a:ext cx="318985" cy="321252"/>
            <a:chOff x="765536" y="1948244"/>
            <a:chExt cx="1112520" cy="1120426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DC15772-9321-43EC-A8BA-FA0070B1098E}"/>
                </a:ext>
              </a:extLst>
            </p:cNvPr>
            <p:cNvSpPr/>
            <p:nvPr/>
          </p:nvSpPr>
          <p:spPr>
            <a:xfrm>
              <a:off x="765536" y="1948244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15B5A442-10E6-404B-9CA8-EF8A8C99F5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3239" t="-3416" r="3698" b="9231"/>
            <a:stretch/>
          </p:blipFill>
          <p:spPr>
            <a:xfrm>
              <a:off x="765536" y="1948244"/>
              <a:ext cx="1107078" cy="1120426"/>
            </a:xfrm>
            <a:prstGeom prst="ellipse">
              <a:avLst/>
            </a:prstGeom>
          </p:spPr>
        </p:pic>
      </p:grpSp>
      <p:pic>
        <p:nvPicPr>
          <p:cNvPr id="60" name="Picture 59">
            <a:extLst>
              <a:ext uri="{FF2B5EF4-FFF2-40B4-BE49-F238E27FC236}">
                <a16:creationId xmlns:a16="http://schemas.microsoft.com/office/drawing/2014/main" id="{38977115-21D7-4842-9AB6-50D41DEDAAB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371700" y="2155053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7FCEB8F9-19CB-483E-A956-B86460E1823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07554" y="2158866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3115B018-71AD-47D8-A191-B5AC0E3829F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flipH="1">
            <a:off x="3184359" y="2176677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D8C3230E-704B-4851-8956-2398E5FED47C}"/>
              </a:ext>
            </a:extLst>
          </p:cNvPr>
          <p:cNvGrpSpPr/>
          <p:nvPr/>
        </p:nvGrpSpPr>
        <p:grpSpPr>
          <a:xfrm>
            <a:off x="5424002" y="2191823"/>
            <a:ext cx="318985" cy="321252"/>
            <a:chOff x="765536" y="1948244"/>
            <a:chExt cx="1112520" cy="1120426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7A2C7DF-BCAD-4FCB-90D2-A156DB1BAC98}"/>
                </a:ext>
              </a:extLst>
            </p:cNvPr>
            <p:cNvSpPr/>
            <p:nvPr/>
          </p:nvSpPr>
          <p:spPr>
            <a:xfrm>
              <a:off x="765536" y="1948244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7E06CF02-9921-40CF-808C-55088F79FA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3239" t="-3416" r="3698" b="9231"/>
            <a:stretch/>
          </p:blipFill>
          <p:spPr>
            <a:xfrm>
              <a:off x="765536" y="1948244"/>
              <a:ext cx="1107078" cy="1120426"/>
            </a:xfrm>
            <a:prstGeom prst="ellipse">
              <a:avLst/>
            </a:prstGeom>
          </p:spPr>
        </p:pic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id="{913C2D48-7C65-4B94-AA35-C4D524F9EE4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43319" y="2166438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sp>
        <p:nvSpPr>
          <p:cNvPr id="75" name="Google Shape;63;p14">
            <a:extLst>
              <a:ext uri="{FF2B5EF4-FFF2-40B4-BE49-F238E27FC236}">
                <a16:creationId xmlns:a16="http://schemas.microsoft.com/office/drawing/2014/main" id="{1633F18C-9EE2-4769-A575-C80C485810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-365591" y="919313"/>
            <a:ext cx="1981013" cy="415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400" dirty="0">
                <a:solidFill>
                  <a:schemeClr val="bg1"/>
                </a:solidFill>
              </a:rPr>
              <a:t>Info Review PM</a:t>
            </a:r>
          </a:p>
        </p:txBody>
      </p:sp>
      <p:sp>
        <p:nvSpPr>
          <p:cNvPr id="76" name="Google Shape;63;p14">
            <a:extLst>
              <a:ext uri="{FF2B5EF4-FFF2-40B4-BE49-F238E27FC236}">
                <a16:creationId xmlns:a16="http://schemas.microsoft.com/office/drawing/2014/main" id="{08CE26C3-7BC7-4788-9877-99BEC86A13AC}"/>
              </a:ext>
            </a:extLst>
          </p:cNvPr>
          <p:cNvSpPr txBox="1">
            <a:spLocks/>
          </p:cNvSpPr>
          <p:nvPr/>
        </p:nvSpPr>
        <p:spPr>
          <a:xfrm>
            <a:off x="1329615" y="925023"/>
            <a:ext cx="1113982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Prep</a:t>
            </a:r>
          </a:p>
        </p:txBody>
      </p:sp>
      <p:sp>
        <p:nvSpPr>
          <p:cNvPr id="77" name="Google Shape;63;p14">
            <a:extLst>
              <a:ext uri="{FF2B5EF4-FFF2-40B4-BE49-F238E27FC236}">
                <a16:creationId xmlns:a16="http://schemas.microsoft.com/office/drawing/2014/main" id="{7144073C-0C6E-4647-95FA-80E48A196C54}"/>
              </a:ext>
            </a:extLst>
          </p:cNvPr>
          <p:cNvSpPr txBox="1">
            <a:spLocks/>
          </p:cNvSpPr>
          <p:nvPr/>
        </p:nvSpPr>
        <p:spPr>
          <a:xfrm>
            <a:off x="2612895" y="925732"/>
            <a:ext cx="1012462" cy="506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Site Visit</a:t>
            </a:r>
          </a:p>
        </p:txBody>
      </p:sp>
      <p:sp>
        <p:nvSpPr>
          <p:cNvPr id="78" name="Google Shape;63;p14">
            <a:extLst>
              <a:ext uri="{FF2B5EF4-FFF2-40B4-BE49-F238E27FC236}">
                <a16:creationId xmlns:a16="http://schemas.microsoft.com/office/drawing/2014/main" id="{33B3EE27-E831-483A-AEF6-23152A277270}"/>
              </a:ext>
            </a:extLst>
          </p:cNvPr>
          <p:cNvSpPr txBox="1">
            <a:spLocks/>
          </p:cNvSpPr>
          <p:nvPr/>
        </p:nvSpPr>
        <p:spPr>
          <a:xfrm>
            <a:off x="3977391" y="922818"/>
            <a:ext cx="1160443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Entry</a:t>
            </a:r>
          </a:p>
        </p:txBody>
      </p:sp>
      <p:sp>
        <p:nvSpPr>
          <p:cNvPr id="79" name="Google Shape;63;p14">
            <a:extLst>
              <a:ext uri="{FF2B5EF4-FFF2-40B4-BE49-F238E27FC236}">
                <a16:creationId xmlns:a16="http://schemas.microsoft.com/office/drawing/2014/main" id="{DEBC7A82-BE82-4A68-9406-1BD0C050190F}"/>
              </a:ext>
            </a:extLst>
          </p:cNvPr>
          <p:cNvSpPr txBox="1">
            <a:spLocks/>
          </p:cNvSpPr>
          <p:nvPr/>
        </p:nvSpPr>
        <p:spPr>
          <a:xfrm>
            <a:off x="5260609" y="923875"/>
            <a:ext cx="1328816" cy="33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Review</a:t>
            </a:r>
          </a:p>
        </p:txBody>
      </p:sp>
      <p:sp>
        <p:nvSpPr>
          <p:cNvPr id="80" name="Google Shape;63;p14">
            <a:extLst>
              <a:ext uri="{FF2B5EF4-FFF2-40B4-BE49-F238E27FC236}">
                <a16:creationId xmlns:a16="http://schemas.microsoft.com/office/drawing/2014/main" id="{38FE0578-E113-493D-8A92-C0E2DE7F6B30}"/>
              </a:ext>
            </a:extLst>
          </p:cNvPr>
          <p:cNvSpPr txBox="1">
            <a:spLocks/>
          </p:cNvSpPr>
          <p:nvPr/>
        </p:nvSpPr>
        <p:spPr>
          <a:xfrm>
            <a:off x="6654221" y="909104"/>
            <a:ext cx="1075811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Reporting</a:t>
            </a:r>
          </a:p>
        </p:txBody>
      </p:sp>
      <p:sp>
        <p:nvSpPr>
          <p:cNvPr id="81" name="Google Shape;63;p14">
            <a:extLst>
              <a:ext uri="{FF2B5EF4-FFF2-40B4-BE49-F238E27FC236}">
                <a16:creationId xmlns:a16="http://schemas.microsoft.com/office/drawing/2014/main" id="{89D2F8B3-B762-4DD3-83D7-78A3F049AF7C}"/>
              </a:ext>
            </a:extLst>
          </p:cNvPr>
          <p:cNvSpPr txBox="1">
            <a:spLocks/>
          </p:cNvSpPr>
          <p:nvPr/>
        </p:nvSpPr>
        <p:spPr>
          <a:xfrm>
            <a:off x="7716939" y="922818"/>
            <a:ext cx="1295777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Final Check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FC7AB6-B112-468E-8F8E-A6EEE412B954}"/>
              </a:ext>
            </a:extLst>
          </p:cNvPr>
          <p:cNvCxnSpPr>
            <a:cxnSpLocks/>
          </p:cNvCxnSpPr>
          <p:nvPr/>
        </p:nvCxnSpPr>
        <p:spPr>
          <a:xfrm>
            <a:off x="626813" y="2689873"/>
            <a:ext cx="8517187" cy="0"/>
          </a:xfrm>
          <a:prstGeom prst="line">
            <a:avLst/>
          </a:prstGeom>
          <a:ln w="76200">
            <a:gradFill>
              <a:gsLst>
                <a:gs pos="0">
                  <a:srgbClr val="92D050"/>
                </a:gs>
                <a:gs pos="100000">
                  <a:srgbClr val="00B05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Oval 82">
            <a:extLst>
              <a:ext uri="{FF2B5EF4-FFF2-40B4-BE49-F238E27FC236}">
                <a16:creationId xmlns:a16="http://schemas.microsoft.com/office/drawing/2014/main" id="{83EBE432-252F-4B15-925E-0946721D393E}"/>
              </a:ext>
            </a:extLst>
          </p:cNvPr>
          <p:cNvSpPr/>
          <p:nvPr/>
        </p:nvSpPr>
        <p:spPr>
          <a:xfrm>
            <a:off x="3021609" y="2564908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6E34B9D-0DA4-415D-92F7-8D5B1B99EF91}"/>
              </a:ext>
            </a:extLst>
          </p:cNvPr>
          <p:cNvSpPr/>
          <p:nvPr/>
        </p:nvSpPr>
        <p:spPr>
          <a:xfrm>
            <a:off x="4417434" y="2563076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19B62A79-C182-4573-A3FE-78D910558DF0}"/>
              </a:ext>
            </a:extLst>
          </p:cNvPr>
          <p:cNvSpPr/>
          <p:nvPr/>
        </p:nvSpPr>
        <p:spPr>
          <a:xfrm>
            <a:off x="481862" y="2563077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7E87E5CF-3954-46E2-AB0A-75A74B69BA9B}"/>
              </a:ext>
            </a:extLst>
          </p:cNvPr>
          <p:cNvSpPr/>
          <p:nvPr/>
        </p:nvSpPr>
        <p:spPr>
          <a:xfrm>
            <a:off x="1871812" y="2573024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45F96175-03EB-44A7-93BF-7F9705EDFEDA}"/>
              </a:ext>
            </a:extLst>
          </p:cNvPr>
          <p:cNvSpPr/>
          <p:nvPr/>
        </p:nvSpPr>
        <p:spPr>
          <a:xfrm>
            <a:off x="5793340" y="2572728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AAF6C679-39AE-4F18-9458-B85C04D8072D}"/>
              </a:ext>
            </a:extLst>
          </p:cNvPr>
          <p:cNvSpPr/>
          <p:nvPr/>
        </p:nvSpPr>
        <p:spPr>
          <a:xfrm>
            <a:off x="7073135" y="2563075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2097B944-5B0C-4462-BED6-4B2EFBA9AE02}"/>
              </a:ext>
            </a:extLst>
          </p:cNvPr>
          <p:cNvSpPr/>
          <p:nvPr/>
        </p:nvSpPr>
        <p:spPr>
          <a:xfrm>
            <a:off x="8240023" y="2570901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3F1E9CBE-FF2F-4A99-9D38-473A9C9BA674}"/>
              </a:ext>
            </a:extLst>
          </p:cNvPr>
          <p:cNvGrpSpPr/>
          <p:nvPr/>
        </p:nvGrpSpPr>
        <p:grpSpPr>
          <a:xfrm>
            <a:off x="1582322" y="3553044"/>
            <a:ext cx="932166" cy="961378"/>
            <a:chOff x="689567" y="2099356"/>
            <a:chExt cx="2996818" cy="2996818"/>
          </a:xfrm>
        </p:grpSpPr>
        <p:sp>
          <p:nvSpPr>
            <p:cNvPr id="112" name="Teardrop 111">
              <a:extLst>
                <a:ext uri="{FF2B5EF4-FFF2-40B4-BE49-F238E27FC236}">
                  <a16:creationId xmlns:a16="http://schemas.microsoft.com/office/drawing/2014/main" id="{402B8EC6-D0BA-42FD-95EE-AC86213CC875}"/>
                </a:ext>
              </a:extLst>
            </p:cNvPr>
            <p:cNvSpPr/>
            <p:nvPr/>
          </p:nvSpPr>
          <p:spPr>
            <a:xfrm rot="18805155">
              <a:off x="689567" y="2099356"/>
              <a:ext cx="2996818" cy="2996818"/>
            </a:xfrm>
            <a:prstGeom prst="teardrop">
              <a:avLst>
                <a:gd name="adj" fmla="val 108137"/>
              </a:avLst>
            </a:prstGeom>
            <a:solidFill>
              <a:srgbClr val="2835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Circle: Hollow 112">
              <a:extLst>
                <a:ext uri="{FF2B5EF4-FFF2-40B4-BE49-F238E27FC236}">
                  <a16:creationId xmlns:a16="http://schemas.microsoft.com/office/drawing/2014/main" id="{A79BF2DB-479A-43CE-99EC-7FD56B5E41CD}"/>
                </a:ext>
              </a:extLst>
            </p:cNvPr>
            <p:cNvSpPr/>
            <p:nvPr/>
          </p:nvSpPr>
          <p:spPr>
            <a:xfrm rot="10705155">
              <a:off x="988037" y="2397826"/>
              <a:ext cx="2399878" cy="2399878"/>
            </a:xfrm>
            <a:prstGeom prst="donut">
              <a:avLst>
                <a:gd name="adj" fmla="val 16383"/>
              </a:avLst>
            </a:prstGeom>
            <a:solidFill>
              <a:srgbClr val="2F3E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201922EB-1766-472C-9751-82EAA2D22C9D}"/>
                </a:ext>
              </a:extLst>
            </p:cNvPr>
            <p:cNvGrpSpPr/>
            <p:nvPr/>
          </p:nvGrpSpPr>
          <p:grpSpPr>
            <a:xfrm rot="10705155">
              <a:off x="988036" y="2397825"/>
              <a:ext cx="2399880" cy="2399880"/>
              <a:chOff x="988035" y="2397825"/>
              <a:chExt cx="2399880" cy="2399880"/>
            </a:xfrm>
          </p:grpSpPr>
          <p:sp>
            <p:nvSpPr>
              <p:cNvPr id="115" name="Block Arc 114">
                <a:extLst>
                  <a:ext uri="{FF2B5EF4-FFF2-40B4-BE49-F238E27FC236}">
                    <a16:creationId xmlns:a16="http://schemas.microsoft.com/office/drawing/2014/main" id="{7FF02D06-D371-4847-8EE1-0A1D303E5F20}"/>
                  </a:ext>
                </a:extLst>
              </p:cNvPr>
              <p:cNvSpPr/>
              <p:nvPr/>
            </p:nvSpPr>
            <p:spPr>
              <a:xfrm rot="5400000">
                <a:off x="988035" y="2397825"/>
                <a:ext cx="2399880" cy="2399880"/>
              </a:xfrm>
              <a:prstGeom prst="blockArc">
                <a:avLst>
                  <a:gd name="adj1" fmla="val 10800000"/>
                  <a:gd name="adj2" fmla="val 13347581"/>
                  <a:gd name="adj3" fmla="val 16180"/>
                </a:avLst>
              </a:prstGeom>
              <a:solidFill>
                <a:srgbClr val="FFCD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285A6507-B563-4CF3-8D80-B8D290D92CF4}"/>
                  </a:ext>
                </a:extLst>
              </p:cNvPr>
              <p:cNvSpPr txBox="1"/>
              <p:nvPr/>
            </p:nvSpPr>
            <p:spPr>
              <a:xfrm rot="10894845">
                <a:off x="1628807" y="3030944"/>
                <a:ext cx="1219199" cy="1151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800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12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8E4BB3C-E068-4023-A552-A5FF95FB5695}"/>
                  </a:ext>
                </a:extLst>
              </p:cNvPr>
              <p:cNvSpPr txBox="1"/>
              <p:nvPr/>
            </p:nvSpPr>
            <p:spPr>
              <a:xfrm>
                <a:off x="1286437" y="2776495"/>
                <a:ext cx="1011028" cy="863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%</a:t>
                </a:r>
              </a:p>
            </p:txBody>
          </p:sp>
        </p:grpSp>
      </p:grpSp>
      <p:sp>
        <p:nvSpPr>
          <p:cNvPr id="17" name="Right Brace 16">
            <a:extLst>
              <a:ext uri="{FF2B5EF4-FFF2-40B4-BE49-F238E27FC236}">
                <a16:creationId xmlns:a16="http://schemas.microsoft.com/office/drawing/2014/main" id="{11FEEE0A-075C-4744-A2D7-61DC29617CC2}"/>
              </a:ext>
            </a:extLst>
          </p:cNvPr>
          <p:cNvSpPr/>
          <p:nvPr/>
        </p:nvSpPr>
        <p:spPr>
          <a:xfrm rot="5400000">
            <a:off x="4357369" y="1450229"/>
            <a:ext cx="400485" cy="3121946"/>
          </a:xfrm>
          <a:prstGeom prst="rightBrace">
            <a:avLst>
              <a:gd name="adj1" fmla="val 8333"/>
              <a:gd name="adj2" fmla="val 49799"/>
            </a:avLst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ight Brace 131">
            <a:extLst>
              <a:ext uri="{FF2B5EF4-FFF2-40B4-BE49-F238E27FC236}">
                <a16:creationId xmlns:a16="http://schemas.microsoft.com/office/drawing/2014/main" id="{C0164EFB-8148-466D-9143-5DB5DE7138D4}"/>
              </a:ext>
            </a:extLst>
          </p:cNvPr>
          <p:cNvSpPr/>
          <p:nvPr/>
        </p:nvSpPr>
        <p:spPr>
          <a:xfrm rot="5400000">
            <a:off x="7618584" y="2201659"/>
            <a:ext cx="400485" cy="1600050"/>
          </a:xfrm>
          <a:prstGeom prst="rightBrace">
            <a:avLst>
              <a:gd name="adj1" fmla="val 8333"/>
              <a:gd name="adj2" fmla="val 49799"/>
            </a:avLst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8B41E170-0E3F-427C-81FA-92131C03781E}"/>
              </a:ext>
            </a:extLst>
          </p:cNvPr>
          <p:cNvGrpSpPr/>
          <p:nvPr/>
        </p:nvGrpSpPr>
        <p:grpSpPr>
          <a:xfrm>
            <a:off x="3897783" y="3697584"/>
            <a:ext cx="1415802" cy="1398207"/>
            <a:chOff x="689567" y="2099356"/>
            <a:chExt cx="2996818" cy="2996818"/>
          </a:xfrm>
        </p:grpSpPr>
        <p:sp>
          <p:nvSpPr>
            <p:cNvPr id="134" name="Teardrop 133">
              <a:extLst>
                <a:ext uri="{FF2B5EF4-FFF2-40B4-BE49-F238E27FC236}">
                  <a16:creationId xmlns:a16="http://schemas.microsoft.com/office/drawing/2014/main" id="{4E1FAE28-A654-4DC5-A77B-9883623C0BEE}"/>
                </a:ext>
              </a:extLst>
            </p:cNvPr>
            <p:cNvSpPr/>
            <p:nvPr/>
          </p:nvSpPr>
          <p:spPr>
            <a:xfrm rot="18805155">
              <a:off x="689567" y="2099356"/>
              <a:ext cx="2996818" cy="2996818"/>
            </a:xfrm>
            <a:prstGeom prst="teardrop">
              <a:avLst>
                <a:gd name="adj" fmla="val 108137"/>
              </a:avLst>
            </a:prstGeom>
            <a:solidFill>
              <a:srgbClr val="2835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5" name="Circle: Hollow 134">
              <a:extLst>
                <a:ext uri="{FF2B5EF4-FFF2-40B4-BE49-F238E27FC236}">
                  <a16:creationId xmlns:a16="http://schemas.microsoft.com/office/drawing/2014/main" id="{C19E6BD5-2277-4EAD-B613-5382BC596FA4}"/>
                </a:ext>
              </a:extLst>
            </p:cNvPr>
            <p:cNvSpPr/>
            <p:nvPr/>
          </p:nvSpPr>
          <p:spPr>
            <a:xfrm rot="10705155">
              <a:off x="988037" y="2397826"/>
              <a:ext cx="2399878" cy="2399878"/>
            </a:xfrm>
            <a:prstGeom prst="donut">
              <a:avLst>
                <a:gd name="adj" fmla="val 16383"/>
              </a:avLst>
            </a:prstGeom>
            <a:solidFill>
              <a:srgbClr val="2F3E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AD9B935E-70C9-4D95-9F29-888010CBBB38}"/>
                </a:ext>
              </a:extLst>
            </p:cNvPr>
            <p:cNvGrpSpPr/>
            <p:nvPr/>
          </p:nvGrpSpPr>
          <p:grpSpPr>
            <a:xfrm rot="10705155">
              <a:off x="988035" y="2397825"/>
              <a:ext cx="2399880" cy="2399880"/>
              <a:chOff x="988035" y="2397825"/>
              <a:chExt cx="2399880" cy="2399880"/>
            </a:xfrm>
          </p:grpSpPr>
          <p:sp>
            <p:nvSpPr>
              <p:cNvPr id="137" name="Block Arc 136">
                <a:extLst>
                  <a:ext uri="{FF2B5EF4-FFF2-40B4-BE49-F238E27FC236}">
                    <a16:creationId xmlns:a16="http://schemas.microsoft.com/office/drawing/2014/main" id="{0382AB00-5C7B-4B72-B1C2-5DC0D727E14B}"/>
                  </a:ext>
                </a:extLst>
              </p:cNvPr>
              <p:cNvSpPr/>
              <p:nvPr/>
            </p:nvSpPr>
            <p:spPr>
              <a:xfrm rot="5400000">
                <a:off x="988035" y="2397825"/>
                <a:ext cx="2399880" cy="2399880"/>
              </a:xfrm>
              <a:prstGeom prst="blockArc">
                <a:avLst>
                  <a:gd name="adj1" fmla="val 10800000"/>
                  <a:gd name="adj2" fmla="val 1448368"/>
                  <a:gd name="adj3" fmla="val 16200"/>
                </a:avLst>
              </a:prstGeom>
              <a:solidFill>
                <a:srgbClr val="FFCD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FF57ACC-8011-448A-A597-DCEBCF8140A7}"/>
                  </a:ext>
                </a:extLst>
              </p:cNvPr>
              <p:cNvSpPr txBox="1"/>
              <p:nvPr/>
            </p:nvSpPr>
            <p:spPr>
              <a:xfrm rot="10894845">
                <a:off x="1627068" y="3159720"/>
                <a:ext cx="1219200" cy="10224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500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60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2C83E58E-B03A-4F95-9C23-AEC760D6A8ED}"/>
                  </a:ext>
                </a:extLst>
              </p:cNvPr>
              <p:cNvSpPr txBox="1"/>
              <p:nvPr/>
            </p:nvSpPr>
            <p:spPr>
              <a:xfrm>
                <a:off x="1247596" y="2792270"/>
                <a:ext cx="101102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%</a:t>
                </a:r>
              </a:p>
            </p:txBody>
          </p:sp>
        </p:grp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5D4A64B-B4C2-4032-BE7D-A3E03921BD1B}"/>
              </a:ext>
            </a:extLst>
          </p:cNvPr>
          <p:cNvGrpSpPr/>
          <p:nvPr/>
        </p:nvGrpSpPr>
        <p:grpSpPr>
          <a:xfrm>
            <a:off x="162099" y="3578343"/>
            <a:ext cx="932166" cy="961378"/>
            <a:chOff x="689567" y="2099356"/>
            <a:chExt cx="2996818" cy="2996818"/>
          </a:xfrm>
        </p:grpSpPr>
        <p:sp>
          <p:nvSpPr>
            <p:cNvPr id="96" name="Teardrop 95">
              <a:extLst>
                <a:ext uri="{FF2B5EF4-FFF2-40B4-BE49-F238E27FC236}">
                  <a16:creationId xmlns:a16="http://schemas.microsoft.com/office/drawing/2014/main" id="{238453AB-EC12-43A1-8FA7-642018F4F551}"/>
                </a:ext>
              </a:extLst>
            </p:cNvPr>
            <p:cNvSpPr/>
            <p:nvPr/>
          </p:nvSpPr>
          <p:spPr>
            <a:xfrm rot="18805155">
              <a:off x="689567" y="2099356"/>
              <a:ext cx="2996818" cy="2996818"/>
            </a:xfrm>
            <a:prstGeom prst="teardrop">
              <a:avLst>
                <a:gd name="adj" fmla="val 108137"/>
              </a:avLst>
            </a:prstGeom>
            <a:solidFill>
              <a:srgbClr val="2835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Circle: Hollow 96">
              <a:extLst>
                <a:ext uri="{FF2B5EF4-FFF2-40B4-BE49-F238E27FC236}">
                  <a16:creationId xmlns:a16="http://schemas.microsoft.com/office/drawing/2014/main" id="{2053E1A4-61C2-4DD2-9898-E006A44DF3CC}"/>
                </a:ext>
              </a:extLst>
            </p:cNvPr>
            <p:cNvSpPr/>
            <p:nvPr/>
          </p:nvSpPr>
          <p:spPr>
            <a:xfrm rot="10705155">
              <a:off x="988037" y="2397826"/>
              <a:ext cx="2399878" cy="2399878"/>
            </a:xfrm>
            <a:prstGeom prst="donut">
              <a:avLst>
                <a:gd name="adj" fmla="val 16383"/>
              </a:avLst>
            </a:prstGeom>
            <a:solidFill>
              <a:srgbClr val="2F3E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0F5BC88F-C006-45A8-9F84-4B85F563FD17}"/>
                </a:ext>
              </a:extLst>
            </p:cNvPr>
            <p:cNvGrpSpPr/>
            <p:nvPr/>
          </p:nvGrpSpPr>
          <p:grpSpPr>
            <a:xfrm rot="10705155">
              <a:off x="988036" y="2397825"/>
              <a:ext cx="2399880" cy="2399880"/>
              <a:chOff x="988035" y="2397825"/>
              <a:chExt cx="2399880" cy="2399880"/>
            </a:xfrm>
          </p:grpSpPr>
          <p:sp>
            <p:nvSpPr>
              <p:cNvPr id="99" name="Block Arc 98">
                <a:extLst>
                  <a:ext uri="{FF2B5EF4-FFF2-40B4-BE49-F238E27FC236}">
                    <a16:creationId xmlns:a16="http://schemas.microsoft.com/office/drawing/2014/main" id="{6C124FCF-56C4-4C15-8C6B-9791473E2864}"/>
                  </a:ext>
                </a:extLst>
              </p:cNvPr>
              <p:cNvSpPr/>
              <p:nvPr/>
            </p:nvSpPr>
            <p:spPr>
              <a:xfrm rot="5400000">
                <a:off x="988035" y="2397825"/>
                <a:ext cx="2399880" cy="2399880"/>
              </a:xfrm>
              <a:prstGeom prst="blockArc">
                <a:avLst>
                  <a:gd name="adj1" fmla="val 10800000"/>
                  <a:gd name="adj2" fmla="val 12892448"/>
                  <a:gd name="adj3" fmla="val 16453"/>
                </a:avLst>
              </a:prstGeom>
              <a:solidFill>
                <a:srgbClr val="FFCD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E99BFAD7-8D4B-4FA2-BF4E-8E7C40B0825A}"/>
                  </a:ext>
                </a:extLst>
              </p:cNvPr>
              <p:cNvSpPr txBox="1"/>
              <p:nvPr/>
            </p:nvSpPr>
            <p:spPr>
              <a:xfrm rot="10894845">
                <a:off x="1628807" y="3030944"/>
                <a:ext cx="1219199" cy="1151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800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11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3A7473BE-C7AA-4934-A826-F885F6860EC5}"/>
                  </a:ext>
                </a:extLst>
              </p:cNvPr>
              <p:cNvSpPr txBox="1"/>
              <p:nvPr/>
            </p:nvSpPr>
            <p:spPr>
              <a:xfrm>
                <a:off x="1286437" y="2776495"/>
                <a:ext cx="1011028" cy="863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%</a:t>
                </a:r>
              </a:p>
            </p:txBody>
          </p:sp>
        </p:grp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7849C5A3-692E-4C4D-B77F-853DCD9E6C15}"/>
              </a:ext>
            </a:extLst>
          </p:cNvPr>
          <p:cNvGrpSpPr/>
          <p:nvPr/>
        </p:nvGrpSpPr>
        <p:grpSpPr>
          <a:xfrm>
            <a:off x="7366811" y="3567383"/>
            <a:ext cx="932166" cy="961378"/>
            <a:chOff x="689567" y="2099356"/>
            <a:chExt cx="2996818" cy="2996818"/>
          </a:xfrm>
        </p:grpSpPr>
        <p:sp>
          <p:nvSpPr>
            <p:cNvPr id="118" name="Teardrop 117">
              <a:extLst>
                <a:ext uri="{FF2B5EF4-FFF2-40B4-BE49-F238E27FC236}">
                  <a16:creationId xmlns:a16="http://schemas.microsoft.com/office/drawing/2014/main" id="{DC8CB537-F841-4ECF-BD17-823D2E0F8DC4}"/>
                </a:ext>
              </a:extLst>
            </p:cNvPr>
            <p:cNvSpPr/>
            <p:nvPr/>
          </p:nvSpPr>
          <p:spPr>
            <a:xfrm rot="18805155">
              <a:off x="689567" y="2099356"/>
              <a:ext cx="2996818" cy="2996818"/>
            </a:xfrm>
            <a:prstGeom prst="teardrop">
              <a:avLst>
                <a:gd name="adj" fmla="val 108137"/>
              </a:avLst>
            </a:prstGeom>
            <a:solidFill>
              <a:srgbClr val="2835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Circle: Hollow 118">
              <a:extLst>
                <a:ext uri="{FF2B5EF4-FFF2-40B4-BE49-F238E27FC236}">
                  <a16:creationId xmlns:a16="http://schemas.microsoft.com/office/drawing/2014/main" id="{FF60B2BB-F9E0-4BD6-8D8D-D0C08D0F6818}"/>
                </a:ext>
              </a:extLst>
            </p:cNvPr>
            <p:cNvSpPr/>
            <p:nvPr/>
          </p:nvSpPr>
          <p:spPr>
            <a:xfrm rot="10705155">
              <a:off x="988037" y="2397826"/>
              <a:ext cx="2399878" cy="2399878"/>
            </a:xfrm>
            <a:prstGeom prst="donut">
              <a:avLst>
                <a:gd name="adj" fmla="val 16383"/>
              </a:avLst>
            </a:prstGeom>
            <a:solidFill>
              <a:srgbClr val="2F3E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057167CE-A248-4F58-8E5A-5BF6141502F6}"/>
                </a:ext>
              </a:extLst>
            </p:cNvPr>
            <p:cNvGrpSpPr/>
            <p:nvPr/>
          </p:nvGrpSpPr>
          <p:grpSpPr>
            <a:xfrm rot="10705155">
              <a:off x="988036" y="2397825"/>
              <a:ext cx="2399880" cy="2399880"/>
              <a:chOff x="988035" y="2397825"/>
              <a:chExt cx="2399880" cy="2399880"/>
            </a:xfrm>
          </p:grpSpPr>
          <p:sp>
            <p:nvSpPr>
              <p:cNvPr id="121" name="Block Arc 120">
                <a:extLst>
                  <a:ext uri="{FF2B5EF4-FFF2-40B4-BE49-F238E27FC236}">
                    <a16:creationId xmlns:a16="http://schemas.microsoft.com/office/drawing/2014/main" id="{4B56DE91-E720-4E1C-B6F2-0FAD19FF9EB8}"/>
                  </a:ext>
                </a:extLst>
              </p:cNvPr>
              <p:cNvSpPr/>
              <p:nvPr/>
            </p:nvSpPr>
            <p:spPr>
              <a:xfrm rot="5400000">
                <a:off x="988035" y="2397825"/>
                <a:ext cx="2399880" cy="2399880"/>
              </a:xfrm>
              <a:prstGeom prst="blockArc">
                <a:avLst>
                  <a:gd name="adj1" fmla="val 10800000"/>
                  <a:gd name="adj2" fmla="val 13972211"/>
                  <a:gd name="adj3" fmla="val 16241"/>
                </a:avLst>
              </a:prstGeom>
              <a:solidFill>
                <a:srgbClr val="FFCD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38217C78-0DAD-4225-95FC-2D75E0648391}"/>
                  </a:ext>
                </a:extLst>
              </p:cNvPr>
              <p:cNvSpPr txBox="1"/>
              <p:nvPr/>
            </p:nvSpPr>
            <p:spPr>
              <a:xfrm rot="10894845">
                <a:off x="1628807" y="3030944"/>
                <a:ext cx="1219199" cy="1151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800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17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75C88AA8-0B2A-4A78-95B3-709F96A651C0}"/>
                  </a:ext>
                </a:extLst>
              </p:cNvPr>
              <p:cNvSpPr txBox="1"/>
              <p:nvPr/>
            </p:nvSpPr>
            <p:spPr>
              <a:xfrm>
                <a:off x="1286437" y="2776495"/>
                <a:ext cx="1011028" cy="863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%</a:t>
                </a:r>
              </a:p>
            </p:txBody>
          </p:sp>
        </p:grpSp>
      </p:grpSp>
      <p:pic>
        <p:nvPicPr>
          <p:cNvPr id="104" name="Picture 103">
            <a:extLst>
              <a:ext uri="{FF2B5EF4-FFF2-40B4-BE49-F238E27FC236}">
                <a16:creationId xmlns:a16="http://schemas.microsoft.com/office/drawing/2014/main" id="{D4336F86-77C1-4714-B05E-033FC5CAD6B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flipH="1">
            <a:off x="6115340" y="2191823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7776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EEAC921-EA8B-4E6F-AC05-3386A3A41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575" y="1414285"/>
            <a:ext cx="1138257" cy="69677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A03A6F5-BBC2-4645-A2A0-03F91B5D47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666" y="1265781"/>
            <a:ext cx="897891" cy="8978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EA7907D-4A7F-454C-AC41-E6BA154A58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2444" y="1303828"/>
            <a:ext cx="852284" cy="852284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02DB3067-64A3-4CAE-BABE-952DB83C6A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9999" y="2173202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3A97687-0460-4F7D-B4CB-84B71A85EF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4454061" y="2191013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7FCEB8F9-19CB-483E-A956-B86460E182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8503" y="2164343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3115B018-71AD-47D8-A191-B5AC0E3829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2535308" y="2182154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sp>
        <p:nvSpPr>
          <p:cNvPr id="77" name="Google Shape;63;p14">
            <a:extLst>
              <a:ext uri="{FF2B5EF4-FFF2-40B4-BE49-F238E27FC236}">
                <a16:creationId xmlns:a16="http://schemas.microsoft.com/office/drawing/2014/main" id="{7144073C-0C6E-4647-95FA-80E48A196C54}"/>
              </a:ext>
            </a:extLst>
          </p:cNvPr>
          <p:cNvSpPr txBox="1">
            <a:spLocks/>
          </p:cNvSpPr>
          <p:nvPr/>
        </p:nvSpPr>
        <p:spPr>
          <a:xfrm>
            <a:off x="1963844" y="931209"/>
            <a:ext cx="1012462" cy="506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Site Visit</a:t>
            </a:r>
          </a:p>
        </p:txBody>
      </p:sp>
      <p:sp>
        <p:nvSpPr>
          <p:cNvPr id="78" name="Google Shape;63;p14">
            <a:extLst>
              <a:ext uri="{FF2B5EF4-FFF2-40B4-BE49-F238E27FC236}">
                <a16:creationId xmlns:a16="http://schemas.microsoft.com/office/drawing/2014/main" id="{33B3EE27-E831-483A-AEF6-23152A277270}"/>
              </a:ext>
            </a:extLst>
          </p:cNvPr>
          <p:cNvSpPr txBox="1">
            <a:spLocks/>
          </p:cNvSpPr>
          <p:nvPr/>
        </p:nvSpPr>
        <p:spPr>
          <a:xfrm>
            <a:off x="3877891" y="931209"/>
            <a:ext cx="1160443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Entry</a:t>
            </a:r>
          </a:p>
        </p:txBody>
      </p:sp>
      <p:sp>
        <p:nvSpPr>
          <p:cNvPr id="79" name="Google Shape;63;p14">
            <a:extLst>
              <a:ext uri="{FF2B5EF4-FFF2-40B4-BE49-F238E27FC236}">
                <a16:creationId xmlns:a16="http://schemas.microsoft.com/office/drawing/2014/main" id="{DEBC7A82-BE82-4A68-9406-1BD0C050190F}"/>
              </a:ext>
            </a:extLst>
          </p:cNvPr>
          <p:cNvSpPr txBox="1">
            <a:spLocks/>
          </p:cNvSpPr>
          <p:nvPr/>
        </p:nvSpPr>
        <p:spPr>
          <a:xfrm>
            <a:off x="5607795" y="915176"/>
            <a:ext cx="1328816" cy="33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Review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FC7AB6-B112-468E-8F8E-A6EEE412B954}"/>
              </a:ext>
            </a:extLst>
          </p:cNvPr>
          <p:cNvCxnSpPr>
            <a:cxnSpLocks/>
          </p:cNvCxnSpPr>
          <p:nvPr/>
        </p:nvCxnSpPr>
        <p:spPr>
          <a:xfrm>
            <a:off x="0" y="2684816"/>
            <a:ext cx="9144000" cy="31015"/>
          </a:xfrm>
          <a:prstGeom prst="line">
            <a:avLst/>
          </a:prstGeom>
          <a:ln w="76200">
            <a:gradFill>
              <a:gsLst>
                <a:gs pos="34000">
                  <a:srgbClr val="92D050"/>
                </a:gs>
                <a:gs pos="100000">
                  <a:srgbClr val="00B05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extLst>
              <a:ext uri="{FF2B5EF4-FFF2-40B4-BE49-F238E27FC236}">
                <a16:creationId xmlns:a16="http://schemas.microsoft.com/office/drawing/2014/main" id="{76E34B9D-0DA4-415D-92F7-8D5B1B99EF91}"/>
              </a:ext>
            </a:extLst>
          </p:cNvPr>
          <p:cNvSpPr/>
          <p:nvPr/>
        </p:nvSpPr>
        <p:spPr>
          <a:xfrm>
            <a:off x="4317934" y="2571467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7E87E5CF-3954-46E2-AB0A-75A74B69BA9B}"/>
              </a:ext>
            </a:extLst>
          </p:cNvPr>
          <p:cNvSpPr/>
          <p:nvPr/>
        </p:nvSpPr>
        <p:spPr>
          <a:xfrm>
            <a:off x="2404876" y="2564323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45F96175-03EB-44A7-93BF-7F9705EDFEDA}"/>
              </a:ext>
            </a:extLst>
          </p:cNvPr>
          <p:cNvSpPr/>
          <p:nvPr/>
        </p:nvSpPr>
        <p:spPr>
          <a:xfrm>
            <a:off x="6140526" y="2564029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11FEEE0A-075C-4744-A2D7-61DC29617CC2}"/>
              </a:ext>
            </a:extLst>
          </p:cNvPr>
          <p:cNvSpPr/>
          <p:nvPr/>
        </p:nvSpPr>
        <p:spPr>
          <a:xfrm rot="5400000">
            <a:off x="4197079" y="964144"/>
            <a:ext cx="400485" cy="4160808"/>
          </a:xfrm>
          <a:prstGeom prst="rightBrace">
            <a:avLst>
              <a:gd name="adj1" fmla="val 8333"/>
              <a:gd name="adj2" fmla="val 49799"/>
            </a:avLst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8B41E170-0E3F-427C-81FA-92131C03781E}"/>
              </a:ext>
            </a:extLst>
          </p:cNvPr>
          <p:cNvGrpSpPr/>
          <p:nvPr/>
        </p:nvGrpSpPr>
        <p:grpSpPr>
          <a:xfrm>
            <a:off x="3734119" y="3694732"/>
            <a:ext cx="1415802" cy="1398207"/>
            <a:chOff x="689567" y="2099356"/>
            <a:chExt cx="2996818" cy="2996818"/>
          </a:xfrm>
        </p:grpSpPr>
        <p:sp>
          <p:nvSpPr>
            <p:cNvPr id="134" name="Teardrop 133">
              <a:extLst>
                <a:ext uri="{FF2B5EF4-FFF2-40B4-BE49-F238E27FC236}">
                  <a16:creationId xmlns:a16="http://schemas.microsoft.com/office/drawing/2014/main" id="{4E1FAE28-A654-4DC5-A77B-9883623C0BEE}"/>
                </a:ext>
              </a:extLst>
            </p:cNvPr>
            <p:cNvSpPr/>
            <p:nvPr/>
          </p:nvSpPr>
          <p:spPr>
            <a:xfrm rot="18805155">
              <a:off x="689567" y="2099356"/>
              <a:ext cx="2996818" cy="2996818"/>
            </a:xfrm>
            <a:prstGeom prst="teardrop">
              <a:avLst>
                <a:gd name="adj" fmla="val 108137"/>
              </a:avLst>
            </a:prstGeom>
            <a:solidFill>
              <a:srgbClr val="2835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5" name="Circle: Hollow 134">
              <a:extLst>
                <a:ext uri="{FF2B5EF4-FFF2-40B4-BE49-F238E27FC236}">
                  <a16:creationId xmlns:a16="http://schemas.microsoft.com/office/drawing/2014/main" id="{C19E6BD5-2277-4EAD-B613-5382BC596FA4}"/>
                </a:ext>
              </a:extLst>
            </p:cNvPr>
            <p:cNvSpPr/>
            <p:nvPr/>
          </p:nvSpPr>
          <p:spPr>
            <a:xfrm rot="10705155">
              <a:off x="988037" y="2397826"/>
              <a:ext cx="2399878" cy="2399878"/>
            </a:xfrm>
            <a:prstGeom prst="donut">
              <a:avLst>
                <a:gd name="adj" fmla="val 16383"/>
              </a:avLst>
            </a:prstGeom>
            <a:solidFill>
              <a:srgbClr val="2F3E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AD9B935E-70C9-4D95-9F29-888010CBBB38}"/>
                </a:ext>
              </a:extLst>
            </p:cNvPr>
            <p:cNvGrpSpPr/>
            <p:nvPr/>
          </p:nvGrpSpPr>
          <p:grpSpPr>
            <a:xfrm rot="10705155">
              <a:off x="988035" y="2397825"/>
              <a:ext cx="2399880" cy="2399880"/>
              <a:chOff x="988035" y="2397825"/>
              <a:chExt cx="2399880" cy="2399880"/>
            </a:xfrm>
          </p:grpSpPr>
          <p:sp>
            <p:nvSpPr>
              <p:cNvPr id="137" name="Block Arc 136">
                <a:extLst>
                  <a:ext uri="{FF2B5EF4-FFF2-40B4-BE49-F238E27FC236}">
                    <a16:creationId xmlns:a16="http://schemas.microsoft.com/office/drawing/2014/main" id="{0382AB00-5C7B-4B72-B1C2-5DC0D727E14B}"/>
                  </a:ext>
                </a:extLst>
              </p:cNvPr>
              <p:cNvSpPr/>
              <p:nvPr/>
            </p:nvSpPr>
            <p:spPr>
              <a:xfrm rot="5400000">
                <a:off x="988035" y="2397825"/>
                <a:ext cx="2399880" cy="2399880"/>
              </a:xfrm>
              <a:prstGeom prst="blockArc">
                <a:avLst>
                  <a:gd name="adj1" fmla="val 10800000"/>
                  <a:gd name="adj2" fmla="val 1448368"/>
                  <a:gd name="adj3" fmla="val 16200"/>
                </a:avLst>
              </a:prstGeom>
              <a:solidFill>
                <a:srgbClr val="FFCD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FF57ACC-8011-448A-A597-DCEBCF8140A7}"/>
                  </a:ext>
                </a:extLst>
              </p:cNvPr>
              <p:cNvSpPr txBox="1"/>
              <p:nvPr/>
            </p:nvSpPr>
            <p:spPr>
              <a:xfrm rot="10894845">
                <a:off x="1627068" y="3159720"/>
                <a:ext cx="1219200" cy="10224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500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60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2C83E58E-B03A-4F95-9C23-AEC760D6A8ED}"/>
                  </a:ext>
                </a:extLst>
              </p:cNvPr>
              <p:cNvSpPr txBox="1"/>
              <p:nvPr/>
            </p:nvSpPr>
            <p:spPr>
              <a:xfrm>
                <a:off x="1247596" y="2792270"/>
                <a:ext cx="101102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gency FB" panose="020B0503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%</a:t>
                </a:r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4771D80-4EC5-42D2-9910-F2D922F713F0}"/>
              </a:ext>
            </a:extLst>
          </p:cNvPr>
          <p:cNvGrpSpPr/>
          <p:nvPr/>
        </p:nvGrpSpPr>
        <p:grpSpPr>
          <a:xfrm>
            <a:off x="5766902" y="2191823"/>
            <a:ext cx="318985" cy="321252"/>
            <a:chOff x="765536" y="1948244"/>
            <a:chExt cx="1112520" cy="1120426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EC13D4B-DFD3-4541-87A9-6E80FDD2A4E5}"/>
                </a:ext>
              </a:extLst>
            </p:cNvPr>
            <p:cNvSpPr/>
            <p:nvPr/>
          </p:nvSpPr>
          <p:spPr>
            <a:xfrm>
              <a:off x="765536" y="1948244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4348F9D8-112C-4693-81F8-0DC434956E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239" t="-3416" r="3698" b="9231"/>
            <a:stretch/>
          </p:blipFill>
          <p:spPr>
            <a:xfrm>
              <a:off x="765536" y="1948244"/>
              <a:ext cx="1107078" cy="1120426"/>
            </a:xfrm>
            <a:prstGeom prst="ellipse">
              <a:avLst/>
            </a:prstGeom>
          </p:spPr>
        </p:pic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072DF898-6791-4E49-9150-E2F0FF6332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6219" y="2166438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9EA716D-44C5-4CCC-86FE-95C801432E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6458240" y="2191823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7180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Schoolhouse outline">
            <a:extLst>
              <a:ext uri="{FF2B5EF4-FFF2-40B4-BE49-F238E27FC236}">
                <a16:creationId xmlns:a16="http://schemas.microsoft.com/office/drawing/2014/main" id="{5221BA9C-32F1-4016-B08F-039807181D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45205" y="-167640"/>
            <a:ext cx="2053590" cy="2053590"/>
          </a:xfrm>
          <a:prstGeom prst="rect">
            <a:avLst/>
          </a:prstGeom>
        </p:spPr>
      </p:pic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FDF785DE-1E34-40E3-9703-E0739BE617D9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</a:blip>
          <a:stretch>
            <a:fillRect/>
          </a:stretch>
        </p:blipFill>
        <p:spPr>
          <a:xfrm>
            <a:off x="611068" y="2692299"/>
            <a:ext cx="1207969" cy="1003402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C9A87B22-325B-4895-BC91-6A6A93CB1960}"/>
              </a:ext>
            </a:extLst>
          </p:cNvPr>
          <p:cNvSpPr txBox="1"/>
          <p:nvPr/>
        </p:nvSpPr>
        <p:spPr>
          <a:xfrm>
            <a:off x="554412" y="3947161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650 Desks</a:t>
            </a:r>
          </a:p>
        </p:txBody>
      </p:sp>
      <p:pic>
        <p:nvPicPr>
          <p:cNvPr id="9" name="Picture 8" descr="A picture containing seat&#10;&#10;Description automatically generated">
            <a:extLst>
              <a:ext uri="{FF2B5EF4-FFF2-40B4-BE49-F238E27FC236}">
                <a16:creationId xmlns:a16="http://schemas.microsoft.com/office/drawing/2014/main" id="{5554DB89-DB37-4553-AAA6-B506BBA4BC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6205" y="2548205"/>
            <a:ext cx="1291590" cy="1291590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12AE21E0-AA41-4C32-8D32-8EE9B9317A09}"/>
              </a:ext>
            </a:extLst>
          </p:cNvPr>
          <p:cNvSpPr txBox="1"/>
          <p:nvPr/>
        </p:nvSpPr>
        <p:spPr>
          <a:xfrm>
            <a:off x="3926205" y="394716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650 Tables</a:t>
            </a:r>
          </a:p>
        </p:txBody>
      </p:sp>
      <p:pic>
        <p:nvPicPr>
          <p:cNvPr id="11" name="Picture 10" descr="A picture containing lamp, dark&#10;&#10;Description automatically generated">
            <a:extLst>
              <a:ext uri="{FF2B5EF4-FFF2-40B4-BE49-F238E27FC236}">
                <a16:creationId xmlns:a16="http://schemas.microsoft.com/office/drawing/2014/main" id="{007F46EC-E825-488F-8083-9CF4311D05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70188" y="2548205"/>
            <a:ext cx="1444668" cy="1444668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002FDCD6-2ADF-45AA-BEDA-60A1378C3956}"/>
              </a:ext>
            </a:extLst>
          </p:cNvPr>
          <p:cNvSpPr txBox="1"/>
          <p:nvPr/>
        </p:nvSpPr>
        <p:spPr>
          <a:xfrm>
            <a:off x="7146388" y="394716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200 Lamps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7EE531D-6072-49F7-A097-BC3929AE7A78}"/>
              </a:ext>
            </a:extLst>
          </p:cNvPr>
          <p:cNvCxnSpPr>
            <a:cxnSpLocks/>
            <a:endCxn id="3" idx="2"/>
          </p:cNvCxnSpPr>
          <p:nvPr/>
        </p:nvCxnSpPr>
        <p:spPr>
          <a:xfrm flipV="1">
            <a:off x="2165252" y="1885950"/>
            <a:ext cx="2406748" cy="679154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DFB57C6-6CE9-403D-B166-1FF88314F486}"/>
              </a:ext>
            </a:extLst>
          </p:cNvPr>
          <p:cNvCxnSpPr>
            <a:cxnSpLocks/>
            <a:endCxn id="3" idx="2"/>
          </p:cNvCxnSpPr>
          <p:nvPr/>
        </p:nvCxnSpPr>
        <p:spPr>
          <a:xfrm flipV="1">
            <a:off x="4572000" y="1885950"/>
            <a:ext cx="0" cy="51435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AEE879C-0A88-4BE5-BB08-0BD7EC20E7A0}"/>
              </a:ext>
            </a:extLst>
          </p:cNvPr>
          <p:cNvCxnSpPr>
            <a:cxnSpLocks/>
            <a:endCxn id="3" idx="2"/>
          </p:cNvCxnSpPr>
          <p:nvPr/>
        </p:nvCxnSpPr>
        <p:spPr>
          <a:xfrm flipH="1" flipV="1">
            <a:off x="4572000" y="1885950"/>
            <a:ext cx="2480310" cy="62743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220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C9A87B22-325B-4895-BC91-6A6A93CB1960}"/>
              </a:ext>
            </a:extLst>
          </p:cNvPr>
          <p:cNvSpPr txBox="1"/>
          <p:nvPr/>
        </p:nvSpPr>
        <p:spPr>
          <a:xfrm>
            <a:off x="1590732" y="115405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Name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2AE21E0-AA41-4C32-8D32-8EE9B9317A09}"/>
              </a:ext>
            </a:extLst>
          </p:cNvPr>
          <p:cNvSpPr txBox="1"/>
          <p:nvPr/>
        </p:nvSpPr>
        <p:spPr>
          <a:xfrm>
            <a:off x="3360420" y="941840"/>
            <a:ext cx="26799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Health Concern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7DB81-B664-4B82-9F50-0E3AA08F18AE}"/>
              </a:ext>
            </a:extLst>
          </p:cNvPr>
          <p:cNvSpPr txBox="1"/>
          <p:nvPr/>
        </p:nvSpPr>
        <p:spPr>
          <a:xfrm>
            <a:off x="399916" y="1353497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3F6608-9595-470B-85A3-EA3FD4E7E5FD}"/>
              </a:ext>
            </a:extLst>
          </p:cNvPr>
          <p:cNvSpPr txBox="1"/>
          <p:nvPr/>
        </p:nvSpPr>
        <p:spPr>
          <a:xfrm>
            <a:off x="2150576" y="2220836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48E124-1915-40FB-87A6-D9334D479AC3}"/>
              </a:ext>
            </a:extLst>
          </p:cNvPr>
          <p:cNvSpPr txBox="1"/>
          <p:nvPr/>
        </p:nvSpPr>
        <p:spPr>
          <a:xfrm>
            <a:off x="535362" y="2378118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Material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1420792" y="247699"/>
            <a:ext cx="7461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– Data Input Effort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3AC57A-8E49-4A2D-A2F6-F264B308E484}"/>
              </a:ext>
            </a:extLst>
          </p:cNvPr>
          <p:cNvSpPr txBox="1"/>
          <p:nvPr/>
        </p:nvSpPr>
        <p:spPr>
          <a:xfrm>
            <a:off x="5991282" y="4548327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Condition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5E5BD3-B381-4C9D-B09E-33DD49F23063}"/>
              </a:ext>
            </a:extLst>
          </p:cNvPr>
          <p:cNvSpPr txBox="1"/>
          <p:nvPr/>
        </p:nvSpPr>
        <p:spPr>
          <a:xfrm>
            <a:off x="677504" y="3010260"/>
            <a:ext cx="252406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Prob. Of Failure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500142-D577-4261-ACC7-DB4CF486B214}"/>
              </a:ext>
            </a:extLst>
          </p:cNvPr>
          <p:cNvSpPr txBox="1"/>
          <p:nvPr/>
        </p:nvSpPr>
        <p:spPr>
          <a:xfrm>
            <a:off x="1062652" y="3445510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Risk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80B797-6ABE-455A-9777-17AEFD9D605C}"/>
              </a:ext>
            </a:extLst>
          </p:cNvPr>
          <p:cNvSpPr txBox="1"/>
          <p:nvPr/>
        </p:nvSpPr>
        <p:spPr>
          <a:xfrm>
            <a:off x="120072" y="3985109"/>
            <a:ext cx="31875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Condition Comments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FA2EE3-AB89-420C-B2C5-86D536F381BD}"/>
              </a:ext>
            </a:extLst>
          </p:cNvPr>
          <p:cNvSpPr txBox="1"/>
          <p:nvPr/>
        </p:nvSpPr>
        <p:spPr>
          <a:xfrm>
            <a:off x="1064952" y="4301102"/>
            <a:ext cx="35070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Code Concern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BA1503-F1CF-4CF0-B3B4-19E3D3CE6A57}"/>
              </a:ext>
            </a:extLst>
          </p:cNvPr>
          <p:cNvSpPr txBox="1"/>
          <p:nvPr/>
        </p:nvSpPr>
        <p:spPr>
          <a:xfrm>
            <a:off x="3157926" y="1772644"/>
            <a:ext cx="31546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Remaining Service life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5E8831-9EC4-4C8A-A1F9-CF05B3128DB9}"/>
              </a:ext>
            </a:extLst>
          </p:cNvPr>
          <p:cNvSpPr txBox="1"/>
          <p:nvPr/>
        </p:nvSpPr>
        <p:spPr>
          <a:xfrm>
            <a:off x="6256020" y="209320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Replacement Year</a:t>
            </a:r>
          </a:p>
        </p:txBody>
      </p:sp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2DC168B7-1859-4682-A007-994BE34CE39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155601" y="115580"/>
            <a:ext cx="907051" cy="75344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246C3F1-0CC7-4683-9E56-CDCA82C5F609}"/>
              </a:ext>
            </a:extLst>
          </p:cNvPr>
          <p:cNvSpPr txBox="1"/>
          <p:nvPr/>
        </p:nvSpPr>
        <p:spPr>
          <a:xfrm>
            <a:off x="1690490" y="2621776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Observation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02CDAD-84AA-46B3-957F-1FFB2FFEAC52}"/>
              </a:ext>
            </a:extLst>
          </p:cNvPr>
          <p:cNvSpPr txBox="1"/>
          <p:nvPr/>
        </p:nvSpPr>
        <p:spPr>
          <a:xfrm>
            <a:off x="3785292" y="241547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Observation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C1F47A-7C0D-4E10-9D9A-FCE51B023941}"/>
              </a:ext>
            </a:extLst>
          </p:cNvPr>
          <p:cNvSpPr txBox="1"/>
          <p:nvPr/>
        </p:nvSpPr>
        <p:spPr>
          <a:xfrm>
            <a:off x="3358684" y="337901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Observation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A3FCE9-BE62-44F9-AB0F-E191949BF77A}"/>
              </a:ext>
            </a:extLst>
          </p:cNvPr>
          <p:cNvSpPr txBox="1"/>
          <p:nvPr/>
        </p:nvSpPr>
        <p:spPr>
          <a:xfrm>
            <a:off x="3128010" y="3770875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Replacement Cost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9A4C07-5E7E-43E4-9D8C-0572FF40F24F}"/>
              </a:ext>
            </a:extLst>
          </p:cNvPr>
          <p:cNvSpPr txBox="1"/>
          <p:nvPr/>
        </p:nvSpPr>
        <p:spPr>
          <a:xfrm>
            <a:off x="3755736" y="420065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Repair Strategy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EF340B-A8B6-4592-9CB3-CD854A4EFC05}"/>
              </a:ext>
            </a:extLst>
          </p:cNvPr>
          <p:cNvSpPr txBox="1"/>
          <p:nvPr/>
        </p:nvSpPr>
        <p:spPr>
          <a:xfrm>
            <a:off x="2939472" y="4616317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Repair Strategy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3D08F5-5A4A-42B5-B212-FE77AB4ADE84}"/>
              </a:ext>
            </a:extLst>
          </p:cNvPr>
          <p:cNvSpPr txBox="1"/>
          <p:nvPr/>
        </p:nvSpPr>
        <p:spPr>
          <a:xfrm>
            <a:off x="4198980" y="138360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Repair Year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CBC221-D552-4AE7-9EF6-6854599FBA24}"/>
              </a:ext>
            </a:extLst>
          </p:cNvPr>
          <p:cNvSpPr txBox="1"/>
          <p:nvPr/>
        </p:nvSpPr>
        <p:spPr>
          <a:xfrm>
            <a:off x="6515100" y="1537573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Repair Year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A89E5F-EF5F-4CD2-8180-7BD43D3045CB}"/>
              </a:ext>
            </a:extLst>
          </p:cNvPr>
          <p:cNvSpPr txBox="1"/>
          <p:nvPr/>
        </p:nvSpPr>
        <p:spPr>
          <a:xfrm>
            <a:off x="558808" y="183797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Capital Project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3A3A24-37BB-45F7-969A-136F27D6F9A0}"/>
              </a:ext>
            </a:extLst>
          </p:cNvPr>
          <p:cNvSpPr txBox="1"/>
          <p:nvPr/>
        </p:nvSpPr>
        <p:spPr>
          <a:xfrm>
            <a:off x="6009520" y="276227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Capital Project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3F1565-1003-424D-AB73-ACB6F459FB2F}"/>
              </a:ext>
            </a:extLst>
          </p:cNvPr>
          <p:cNvSpPr txBox="1"/>
          <p:nvPr/>
        </p:nvSpPr>
        <p:spPr>
          <a:xfrm>
            <a:off x="5994640" y="3232899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Capital Project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92E1A6-9D51-4216-86DA-FC8ACB83DA44}"/>
              </a:ext>
            </a:extLst>
          </p:cNvPr>
          <p:cNvSpPr txBox="1"/>
          <p:nvPr/>
        </p:nvSpPr>
        <p:spPr>
          <a:xfrm>
            <a:off x="6113540" y="362514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Expected Life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7D7E5E-F8E3-4D1E-A9A8-A0510765EEE8}"/>
              </a:ext>
            </a:extLst>
          </p:cNvPr>
          <p:cNvSpPr txBox="1"/>
          <p:nvPr/>
        </p:nvSpPr>
        <p:spPr>
          <a:xfrm>
            <a:off x="6887464" y="402437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C0D6B21-9D2A-46BC-94D0-30B8D763F4D7}"/>
              </a:ext>
            </a:extLst>
          </p:cNvPr>
          <p:cNvSpPr txBox="1"/>
          <p:nvPr/>
        </p:nvSpPr>
        <p:spPr>
          <a:xfrm>
            <a:off x="4579732" y="2920559"/>
            <a:ext cx="230773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Type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D3D17A-2A2C-4752-95F9-AC21DE1D5874}"/>
              </a:ext>
            </a:extLst>
          </p:cNvPr>
          <p:cNvSpPr txBox="1"/>
          <p:nvPr/>
        </p:nvSpPr>
        <p:spPr>
          <a:xfrm>
            <a:off x="1784096" y="1452851"/>
            <a:ext cx="21249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Desk Photo ID</a:t>
            </a:r>
          </a:p>
        </p:txBody>
      </p:sp>
    </p:spTree>
    <p:extLst>
      <p:ext uri="{BB962C8B-B14F-4D97-AF65-F5344CB8AC3E}">
        <p14:creationId xmlns:p14="http://schemas.microsoft.com/office/powerpoint/2010/main" val="4028385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hape&#10;&#10;Description automatically generated with medium confidence">
            <a:extLst>
              <a:ext uri="{FF2B5EF4-FFF2-40B4-BE49-F238E27FC236}">
                <a16:creationId xmlns:a16="http://schemas.microsoft.com/office/drawing/2014/main" id="{6E4B1A2C-B94B-459E-B2A2-BBB2F6F19E7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611068" y="1694079"/>
            <a:ext cx="1207969" cy="100340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2804FEE-0C38-46FB-998D-C1ADDE56D890}"/>
              </a:ext>
            </a:extLst>
          </p:cNvPr>
          <p:cNvSpPr txBox="1"/>
          <p:nvPr/>
        </p:nvSpPr>
        <p:spPr>
          <a:xfrm>
            <a:off x="554412" y="2948941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650 Desks</a:t>
            </a:r>
          </a:p>
        </p:txBody>
      </p:sp>
      <p:pic>
        <p:nvPicPr>
          <p:cNvPr id="16" name="Picture 15" descr="A picture containing seat&#10;&#10;Description automatically generated">
            <a:extLst>
              <a:ext uri="{FF2B5EF4-FFF2-40B4-BE49-F238E27FC236}">
                <a16:creationId xmlns:a16="http://schemas.microsoft.com/office/drawing/2014/main" id="{D384BD71-27EF-4900-8973-0E2991CE8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6205" y="1549985"/>
            <a:ext cx="1291590" cy="129159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A2706A-FEC3-4774-91C8-E2B9B3D726A3}"/>
              </a:ext>
            </a:extLst>
          </p:cNvPr>
          <p:cNvSpPr txBox="1"/>
          <p:nvPr/>
        </p:nvSpPr>
        <p:spPr>
          <a:xfrm>
            <a:off x="3926205" y="294894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650 Tables</a:t>
            </a:r>
          </a:p>
        </p:txBody>
      </p:sp>
      <p:pic>
        <p:nvPicPr>
          <p:cNvPr id="18" name="Picture 17" descr="A picture containing lamp, dark&#10;&#10;Description automatically generated">
            <a:extLst>
              <a:ext uri="{FF2B5EF4-FFF2-40B4-BE49-F238E27FC236}">
                <a16:creationId xmlns:a16="http://schemas.microsoft.com/office/drawing/2014/main" id="{E4608683-86E2-44A7-9168-7BFCA5E8B2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0188" y="1549985"/>
            <a:ext cx="1444668" cy="14446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A548793-4DBA-4464-8E25-81E5D92ADED0}"/>
              </a:ext>
            </a:extLst>
          </p:cNvPr>
          <p:cNvSpPr txBox="1"/>
          <p:nvPr/>
        </p:nvSpPr>
        <p:spPr>
          <a:xfrm>
            <a:off x="7146388" y="294894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200 Lamps</a:t>
            </a:r>
          </a:p>
        </p:txBody>
      </p:sp>
    </p:spTree>
    <p:extLst>
      <p:ext uri="{BB962C8B-B14F-4D97-AF65-F5344CB8AC3E}">
        <p14:creationId xmlns:p14="http://schemas.microsoft.com/office/powerpoint/2010/main" val="2154512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C9A87B22-325B-4895-BC91-6A6A93CB1960}"/>
              </a:ext>
            </a:extLst>
          </p:cNvPr>
          <p:cNvSpPr txBox="1"/>
          <p:nvPr/>
        </p:nvSpPr>
        <p:spPr>
          <a:xfrm>
            <a:off x="1590732" y="115405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2AE21E0-AA41-4C32-8D32-8EE9B9317A09}"/>
              </a:ext>
            </a:extLst>
          </p:cNvPr>
          <p:cNvSpPr txBox="1"/>
          <p:nvPr/>
        </p:nvSpPr>
        <p:spPr>
          <a:xfrm>
            <a:off x="3360420" y="941840"/>
            <a:ext cx="26799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7DB81-B664-4B82-9F50-0E3AA08F18AE}"/>
              </a:ext>
            </a:extLst>
          </p:cNvPr>
          <p:cNvSpPr txBox="1"/>
          <p:nvPr/>
        </p:nvSpPr>
        <p:spPr>
          <a:xfrm>
            <a:off x="399916" y="1353497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3F6608-9595-470B-85A3-EA3FD4E7E5FD}"/>
              </a:ext>
            </a:extLst>
          </p:cNvPr>
          <p:cNvSpPr txBox="1"/>
          <p:nvPr/>
        </p:nvSpPr>
        <p:spPr>
          <a:xfrm>
            <a:off x="2150576" y="2220836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48E124-1915-40FB-87A6-D9334D479AC3}"/>
              </a:ext>
            </a:extLst>
          </p:cNvPr>
          <p:cNvSpPr txBox="1"/>
          <p:nvPr/>
        </p:nvSpPr>
        <p:spPr>
          <a:xfrm>
            <a:off x="535362" y="2378118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1420792" y="247699"/>
            <a:ext cx="7461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Assets – Data Input Effort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3AC57A-8E49-4A2D-A2F6-F264B308E484}"/>
              </a:ext>
            </a:extLst>
          </p:cNvPr>
          <p:cNvSpPr txBox="1"/>
          <p:nvPr/>
        </p:nvSpPr>
        <p:spPr>
          <a:xfrm>
            <a:off x="5991282" y="4548327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5E5BD3-B381-4C9D-B09E-33DD49F23063}"/>
              </a:ext>
            </a:extLst>
          </p:cNvPr>
          <p:cNvSpPr txBox="1"/>
          <p:nvPr/>
        </p:nvSpPr>
        <p:spPr>
          <a:xfrm>
            <a:off x="677504" y="3010260"/>
            <a:ext cx="252406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500142-D577-4261-ACC7-DB4CF486B214}"/>
              </a:ext>
            </a:extLst>
          </p:cNvPr>
          <p:cNvSpPr txBox="1"/>
          <p:nvPr/>
        </p:nvSpPr>
        <p:spPr>
          <a:xfrm>
            <a:off x="1062652" y="3445510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80B797-6ABE-455A-9777-17AEFD9D605C}"/>
              </a:ext>
            </a:extLst>
          </p:cNvPr>
          <p:cNvSpPr txBox="1"/>
          <p:nvPr/>
        </p:nvSpPr>
        <p:spPr>
          <a:xfrm>
            <a:off x="120072" y="3985109"/>
            <a:ext cx="31875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FA2EE3-AB89-420C-B2C5-86D536F381BD}"/>
              </a:ext>
            </a:extLst>
          </p:cNvPr>
          <p:cNvSpPr txBox="1"/>
          <p:nvPr/>
        </p:nvSpPr>
        <p:spPr>
          <a:xfrm>
            <a:off x="1064952" y="4301102"/>
            <a:ext cx="35070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BA1503-F1CF-4CF0-B3B4-19E3D3CE6A57}"/>
              </a:ext>
            </a:extLst>
          </p:cNvPr>
          <p:cNvSpPr txBox="1"/>
          <p:nvPr/>
        </p:nvSpPr>
        <p:spPr>
          <a:xfrm>
            <a:off x="3157926" y="1772644"/>
            <a:ext cx="31546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5E8831-9EC4-4C8A-A1F9-CF05B3128DB9}"/>
              </a:ext>
            </a:extLst>
          </p:cNvPr>
          <p:cNvSpPr txBox="1"/>
          <p:nvPr/>
        </p:nvSpPr>
        <p:spPr>
          <a:xfrm>
            <a:off x="6256020" y="209320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2DC168B7-1859-4682-A007-994BE34CE39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155601" y="115580"/>
            <a:ext cx="907051" cy="75344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246C3F1-0CC7-4683-9E56-CDCA82C5F609}"/>
              </a:ext>
            </a:extLst>
          </p:cNvPr>
          <p:cNvSpPr txBox="1"/>
          <p:nvPr/>
        </p:nvSpPr>
        <p:spPr>
          <a:xfrm>
            <a:off x="1690490" y="2621776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02CDAD-84AA-46B3-957F-1FFB2FFEAC52}"/>
              </a:ext>
            </a:extLst>
          </p:cNvPr>
          <p:cNvSpPr txBox="1"/>
          <p:nvPr/>
        </p:nvSpPr>
        <p:spPr>
          <a:xfrm>
            <a:off x="3785292" y="241547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C1F47A-7C0D-4E10-9D9A-FCE51B023941}"/>
              </a:ext>
            </a:extLst>
          </p:cNvPr>
          <p:cNvSpPr txBox="1"/>
          <p:nvPr/>
        </p:nvSpPr>
        <p:spPr>
          <a:xfrm>
            <a:off x="3358684" y="337901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A3FCE9-BE62-44F9-AB0F-E191949BF77A}"/>
              </a:ext>
            </a:extLst>
          </p:cNvPr>
          <p:cNvSpPr txBox="1"/>
          <p:nvPr/>
        </p:nvSpPr>
        <p:spPr>
          <a:xfrm>
            <a:off x="3128010" y="3770875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9A4C07-5E7E-43E4-9D8C-0572FF40F24F}"/>
              </a:ext>
            </a:extLst>
          </p:cNvPr>
          <p:cNvSpPr txBox="1"/>
          <p:nvPr/>
        </p:nvSpPr>
        <p:spPr>
          <a:xfrm>
            <a:off x="3755736" y="420065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EF340B-A8B6-4592-9CB3-CD854A4EFC05}"/>
              </a:ext>
            </a:extLst>
          </p:cNvPr>
          <p:cNvSpPr txBox="1"/>
          <p:nvPr/>
        </p:nvSpPr>
        <p:spPr>
          <a:xfrm>
            <a:off x="2939472" y="4616317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3D08F5-5A4A-42B5-B212-FE77AB4ADE84}"/>
              </a:ext>
            </a:extLst>
          </p:cNvPr>
          <p:cNvSpPr txBox="1"/>
          <p:nvPr/>
        </p:nvSpPr>
        <p:spPr>
          <a:xfrm>
            <a:off x="4198980" y="138360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CBC221-D552-4AE7-9EF6-6854599FBA24}"/>
              </a:ext>
            </a:extLst>
          </p:cNvPr>
          <p:cNvSpPr txBox="1"/>
          <p:nvPr/>
        </p:nvSpPr>
        <p:spPr>
          <a:xfrm>
            <a:off x="6515100" y="1537573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A89E5F-EF5F-4CD2-8180-7BD43D3045CB}"/>
              </a:ext>
            </a:extLst>
          </p:cNvPr>
          <p:cNvSpPr txBox="1"/>
          <p:nvPr/>
        </p:nvSpPr>
        <p:spPr>
          <a:xfrm>
            <a:off x="558808" y="183797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3A3A24-37BB-45F7-969A-136F27D6F9A0}"/>
              </a:ext>
            </a:extLst>
          </p:cNvPr>
          <p:cNvSpPr txBox="1"/>
          <p:nvPr/>
        </p:nvSpPr>
        <p:spPr>
          <a:xfrm>
            <a:off x="6009520" y="276227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3F1565-1003-424D-AB73-ACB6F459FB2F}"/>
              </a:ext>
            </a:extLst>
          </p:cNvPr>
          <p:cNvSpPr txBox="1"/>
          <p:nvPr/>
        </p:nvSpPr>
        <p:spPr>
          <a:xfrm>
            <a:off x="5994640" y="3232899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92E1A6-9D51-4216-86DA-FC8ACB83DA44}"/>
              </a:ext>
            </a:extLst>
          </p:cNvPr>
          <p:cNvSpPr txBox="1"/>
          <p:nvPr/>
        </p:nvSpPr>
        <p:spPr>
          <a:xfrm>
            <a:off x="6113540" y="362514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7D7E5E-F8E3-4D1E-A9A8-A0510765EEE8}"/>
              </a:ext>
            </a:extLst>
          </p:cNvPr>
          <p:cNvSpPr txBox="1"/>
          <p:nvPr/>
        </p:nvSpPr>
        <p:spPr>
          <a:xfrm>
            <a:off x="6887464" y="402437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C0D6B21-9D2A-46BC-94D0-30B8D763F4D7}"/>
              </a:ext>
            </a:extLst>
          </p:cNvPr>
          <p:cNvSpPr txBox="1"/>
          <p:nvPr/>
        </p:nvSpPr>
        <p:spPr>
          <a:xfrm>
            <a:off x="4579732" y="2920559"/>
            <a:ext cx="230773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D3D17A-2A2C-4752-95F9-AC21DE1D5874}"/>
              </a:ext>
            </a:extLst>
          </p:cNvPr>
          <p:cNvSpPr txBox="1"/>
          <p:nvPr/>
        </p:nvSpPr>
        <p:spPr>
          <a:xfrm>
            <a:off x="1784096" y="1452851"/>
            <a:ext cx="21249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</p:spTree>
    <p:extLst>
      <p:ext uri="{BB962C8B-B14F-4D97-AF65-F5344CB8AC3E}">
        <p14:creationId xmlns:p14="http://schemas.microsoft.com/office/powerpoint/2010/main" val="2870533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FDF785DE-1E34-40E3-9703-E0739BE617D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816808" y="756819"/>
            <a:ext cx="1207969" cy="1003402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C9A87B22-325B-4895-BC91-6A6A93CB1960}"/>
              </a:ext>
            </a:extLst>
          </p:cNvPr>
          <p:cNvSpPr txBox="1"/>
          <p:nvPr/>
        </p:nvSpPr>
        <p:spPr>
          <a:xfrm>
            <a:off x="760152" y="2011681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650 Assets</a:t>
            </a:r>
          </a:p>
        </p:txBody>
      </p:sp>
      <p:pic>
        <p:nvPicPr>
          <p:cNvPr id="9" name="Picture 8" descr="A picture containing seat&#10;&#10;Description automatically generated">
            <a:extLst>
              <a:ext uri="{FF2B5EF4-FFF2-40B4-BE49-F238E27FC236}">
                <a16:creationId xmlns:a16="http://schemas.microsoft.com/office/drawing/2014/main" id="{5554DB89-DB37-4553-AAA6-B506BBA4BC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8259" y="612725"/>
            <a:ext cx="1291590" cy="1291590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12AE21E0-AA41-4C32-8D32-8EE9B9317A09}"/>
              </a:ext>
            </a:extLst>
          </p:cNvPr>
          <p:cNvSpPr txBox="1"/>
          <p:nvPr/>
        </p:nvSpPr>
        <p:spPr>
          <a:xfrm>
            <a:off x="3750945" y="201168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650 Tables</a:t>
            </a:r>
          </a:p>
        </p:txBody>
      </p:sp>
      <p:pic>
        <p:nvPicPr>
          <p:cNvPr id="11" name="Picture 10" descr="A picture containing lamp, dark&#10;&#10;Description automatically generated">
            <a:extLst>
              <a:ext uri="{FF2B5EF4-FFF2-40B4-BE49-F238E27FC236}">
                <a16:creationId xmlns:a16="http://schemas.microsoft.com/office/drawing/2014/main" id="{007F46EC-E825-488F-8083-9CF4311D05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3331" y="589866"/>
            <a:ext cx="1444668" cy="1444668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002FDCD6-2ADF-45AA-BEDA-60A1378C3956}"/>
              </a:ext>
            </a:extLst>
          </p:cNvPr>
          <p:cNvSpPr txBox="1"/>
          <p:nvPr/>
        </p:nvSpPr>
        <p:spPr>
          <a:xfrm>
            <a:off x="6894928" y="2011679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200 Lamps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5D163F-086F-470C-8976-F5B4D2B0D2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39801" y="2552312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6899ABE-9B71-4953-8DCA-B56CD3A828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39801" y="3075398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86AE660-539E-4EFB-98B9-C33471B06A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30100" y="3598484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8C80ACD-87B7-453F-ABA2-4F4EB0BD93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4245855" y="2550685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0C43F83-EE16-4899-875A-6113CFB1E2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4245855" y="3075398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EF89E63-DA0A-4A38-8FFA-862B867B0B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7363950" y="2550685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766C104-4C29-4DD9-90EE-866F2FA0C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7363950" y="3072146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5527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Shape&#10;&#10;Description automatically generated with medium confidence">
            <a:extLst>
              <a:ext uri="{FF2B5EF4-FFF2-40B4-BE49-F238E27FC236}">
                <a16:creationId xmlns:a16="http://schemas.microsoft.com/office/drawing/2014/main" id="{26AD741B-4BCB-42F5-B9A3-C2675EF6FCE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2493209" y="2433219"/>
            <a:ext cx="608132" cy="505146"/>
          </a:xfrm>
          <a:prstGeom prst="rect">
            <a:avLst/>
          </a:prstGeom>
        </p:spPr>
      </p:pic>
      <p:pic>
        <p:nvPicPr>
          <p:cNvPr id="41" name="Picture 40" descr="A picture containing seat&#10;&#10;Description automatically generated">
            <a:extLst>
              <a:ext uri="{FF2B5EF4-FFF2-40B4-BE49-F238E27FC236}">
                <a16:creationId xmlns:a16="http://schemas.microsoft.com/office/drawing/2014/main" id="{67071AFF-55EA-4356-B588-B5772E8A3C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5404" y="3104633"/>
            <a:ext cx="803741" cy="803741"/>
          </a:xfrm>
          <a:prstGeom prst="rect">
            <a:avLst/>
          </a:prstGeom>
        </p:spPr>
      </p:pic>
      <p:pic>
        <p:nvPicPr>
          <p:cNvPr id="42" name="Picture 41" descr="A picture containing lamp, dark&#10;&#10;Description automatically generated">
            <a:extLst>
              <a:ext uri="{FF2B5EF4-FFF2-40B4-BE49-F238E27FC236}">
                <a16:creationId xmlns:a16="http://schemas.microsoft.com/office/drawing/2014/main" id="{4F80EACE-727F-4085-A8A1-E1E63F97BB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9932" y="4074642"/>
            <a:ext cx="641409" cy="64140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19A1C440-7892-44AD-8D84-1BECBBBB1148}"/>
              </a:ext>
            </a:extLst>
          </p:cNvPr>
          <p:cNvSpPr txBox="1"/>
          <p:nvPr/>
        </p:nvSpPr>
        <p:spPr>
          <a:xfrm>
            <a:off x="302951" y="1904016"/>
            <a:ext cx="1855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Complexity =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46AC35-2C54-4785-A910-AF49DA1BA7F0}"/>
              </a:ext>
            </a:extLst>
          </p:cNvPr>
          <p:cNvSpPr txBox="1"/>
          <p:nvPr/>
        </p:nvSpPr>
        <p:spPr>
          <a:xfrm>
            <a:off x="2111531" y="1904015"/>
            <a:ext cx="161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1,500 Assets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C31D191-0D08-4509-BF57-8C74DC971F7C}"/>
              </a:ext>
            </a:extLst>
          </p:cNvPr>
          <p:cNvSpPr txBox="1"/>
          <p:nvPr/>
        </p:nvSpPr>
        <p:spPr>
          <a:xfrm>
            <a:off x="3675141" y="1904015"/>
            <a:ext cx="33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x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6949068-37F8-4BEB-BD8F-C07FCB376097}"/>
              </a:ext>
            </a:extLst>
          </p:cNvPr>
          <p:cNvSpPr txBox="1"/>
          <p:nvPr/>
        </p:nvSpPr>
        <p:spPr>
          <a:xfrm>
            <a:off x="4014570" y="1904015"/>
            <a:ext cx="161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29 Inputs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9CC6B13-1C4E-49B0-800B-05932A1A0DCF}"/>
              </a:ext>
            </a:extLst>
          </p:cNvPr>
          <p:cNvSpPr txBox="1"/>
          <p:nvPr/>
        </p:nvSpPr>
        <p:spPr>
          <a:xfrm>
            <a:off x="5138181" y="1904015"/>
            <a:ext cx="33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x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32BA144-B28B-4BE3-8B8F-DBE81566F7AD}"/>
              </a:ext>
            </a:extLst>
          </p:cNvPr>
          <p:cNvSpPr txBox="1"/>
          <p:nvPr/>
        </p:nvSpPr>
        <p:spPr>
          <a:xfrm>
            <a:off x="5477610" y="1904015"/>
            <a:ext cx="161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7 People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4B3DC62-701C-4BFA-844D-E385F09EF80A}"/>
              </a:ext>
            </a:extLst>
          </p:cNvPr>
          <p:cNvSpPr txBox="1"/>
          <p:nvPr/>
        </p:nvSpPr>
        <p:spPr>
          <a:xfrm>
            <a:off x="7032469" y="1904015"/>
            <a:ext cx="161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=   304,500 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F2FC790-C048-4625-8751-1893A30FCD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625410" y="2433219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690104C8-80F5-410C-BC65-09DBBA2DA1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625410" y="2836979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70FFC31-10B4-4ED7-97AB-2A3AE3C8B4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620689" y="3240739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64BCA802-AF21-427B-8403-5F1699CAF9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6035501" y="3240739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87ACEEA-D126-4BC9-8707-6B193A4C31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620689" y="3644499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4F52C395-0637-4259-A114-237127D37D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6035501" y="2433219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45EA69CF-F5F8-49B2-908B-0AEF969B54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6035501" y="2836979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489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BE038D1-DC86-4F64-9BE7-185514094A2C}"/>
              </a:ext>
            </a:extLst>
          </p:cNvPr>
          <p:cNvCxnSpPr>
            <a:cxnSpLocks/>
          </p:cNvCxnSpPr>
          <p:nvPr/>
        </p:nvCxnSpPr>
        <p:spPr>
          <a:xfrm>
            <a:off x="-2286" y="2216109"/>
            <a:ext cx="9144000" cy="31015"/>
          </a:xfrm>
          <a:prstGeom prst="line">
            <a:avLst/>
          </a:prstGeom>
          <a:ln w="76200">
            <a:gradFill>
              <a:gsLst>
                <a:gs pos="34000">
                  <a:srgbClr val="92D050"/>
                </a:gs>
                <a:gs pos="100000">
                  <a:srgbClr val="00B05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FA03A6F5-BBC2-4645-A2A0-03F91B5D4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9726" y="1167305"/>
            <a:ext cx="897891" cy="897891"/>
          </a:xfrm>
          <a:prstGeom prst="rect">
            <a:avLst/>
          </a:prstGeom>
        </p:spPr>
      </p:pic>
      <p:sp>
        <p:nvSpPr>
          <p:cNvPr id="77" name="Google Shape;63;p14">
            <a:extLst>
              <a:ext uri="{FF2B5EF4-FFF2-40B4-BE49-F238E27FC236}">
                <a16:creationId xmlns:a16="http://schemas.microsoft.com/office/drawing/2014/main" id="{7144073C-0C6E-4647-95FA-80E48A196C54}"/>
              </a:ext>
            </a:extLst>
          </p:cNvPr>
          <p:cNvSpPr txBox="1">
            <a:spLocks/>
          </p:cNvSpPr>
          <p:nvPr/>
        </p:nvSpPr>
        <p:spPr>
          <a:xfrm>
            <a:off x="2062904" y="832733"/>
            <a:ext cx="1012462" cy="506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Site Visit</a:t>
            </a:r>
          </a:p>
        </p:txBody>
      </p:sp>
      <p:sp>
        <p:nvSpPr>
          <p:cNvPr id="78" name="Google Shape;63;p14">
            <a:extLst>
              <a:ext uri="{FF2B5EF4-FFF2-40B4-BE49-F238E27FC236}">
                <a16:creationId xmlns:a16="http://schemas.microsoft.com/office/drawing/2014/main" id="{33B3EE27-E831-483A-AEF6-23152A277270}"/>
              </a:ext>
            </a:extLst>
          </p:cNvPr>
          <p:cNvSpPr txBox="1">
            <a:spLocks/>
          </p:cNvSpPr>
          <p:nvPr/>
        </p:nvSpPr>
        <p:spPr>
          <a:xfrm>
            <a:off x="3976951" y="832733"/>
            <a:ext cx="1160443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Entry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6E34B9D-0DA4-415D-92F7-8D5B1B99EF91}"/>
              </a:ext>
            </a:extLst>
          </p:cNvPr>
          <p:cNvSpPr/>
          <p:nvPr/>
        </p:nvSpPr>
        <p:spPr>
          <a:xfrm>
            <a:off x="4416994" y="2114264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7E87E5CF-3954-46E2-AB0A-75A74B69BA9B}"/>
              </a:ext>
            </a:extLst>
          </p:cNvPr>
          <p:cNvSpPr/>
          <p:nvPr/>
        </p:nvSpPr>
        <p:spPr>
          <a:xfrm>
            <a:off x="2503936" y="2107120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Google Shape;63;p14">
            <a:extLst>
              <a:ext uri="{FF2B5EF4-FFF2-40B4-BE49-F238E27FC236}">
                <a16:creationId xmlns:a16="http://schemas.microsoft.com/office/drawing/2014/main" id="{5C16B04C-FAF3-4843-9185-1956168269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81792" y="3245149"/>
            <a:ext cx="7065968" cy="17994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-US" dirty="0">
                <a:solidFill>
                  <a:schemeClr val="bg1"/>
                </a:solidFill>
              </a:rPr>
              <a:t>Time-consuming to match photos with desk/chair/lamp IDs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-US" dirty="0">
                <a:solidFill>
                  <a:schemeClr val="bg1"/>
                </a:solidFill>
              </a:rPr>
              <a:t>Decision making – not consistent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C3A8604-431D-4D00-9F44-8934109AC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099" y="3342085"/>
            <a:ext cx="897891" cy="897891"/>
          </a:xfrm>
          <a:prstGeom prst="rect">
            <a:avLst/>
          </a:prstGeom>
        </p:spPr>
      </p:pic>
      <p:pic>
        <p:nvPicPr>
          <p:cNvPr id="14" name="Graphic 13" descr="Schoolhouse outline">
            <a:extLst>
              <a:ext uri="{FF2B5EF4-FFF2-40B4-BE49-F238E27FC236}">
                <a16:creationId xmlns:a16="http://schemas.microsoft.com/office/drawing/2014/main" id="{1DA48151-05B1-4494-94BB-66E3251103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75564" y="1071897"/>
            <a:ext cx="1068756" cy="106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358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BE038D1-DC86-4F64-9BE7-185514094A2C}"/>
              </a:ext>
            </a:extLst>
          </p:cNvPr>
          <p:cNvCxnSpPr>
            <a:cxnSpLocks/>
          </p:cNvCxnSpPr>
          <p:nvPr/>
        </p:nvCxnSpPr>
        <p:spPr>
          <a:xfrm>
            <a:off x="-10347" y="2216109"/>
            <a:ext cx="9144000" cy="31015"/>
          </a:xfrm>
          <a:prstGeom prst="line">
            <a:avLst/>
          </a:prstGeom>
          <a:ln w="76200">
            <a:gradFill>
              <a:gsLst>
                <a:gs pos="34000">
                  <a:srgbClr val="92D050"/>
                </a:gs>
                <a:gs pos="100000">
                  <a:srgbClr val="00B05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FA03A6F5-BBC2-4645-A2A0-03F91B5D4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966" y="1167305"/>
            <a:ext cx="897891" cy="8978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EA7907D-4A7F-454C-AC41-E6BA154A58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5744" y="1205352"/>
            <a:ext cx="852284" cy="852284"/>
          </a:xfrm>
          <a:prstGeom prst="rect">
            <a:avLst/>
          </a:prstGeom>
        </p:spPr>
      </p:pic>
      <p:sp>
        <p:nvSpPr>
          <p:cNvPr id="77" name="Google Shape;63;p14">
            <a:extLst>
              <a:ext uri="{FF2B5EF4-FFF2-40B4-BE49-F238E27FC236}">
                <a16:creationId xmlns:a16="http://schemas.microsoft.com/office/drawing/2014/main" id="{7144073C-0C6E-4647-95FA-80E48A196C54}"/>
              </a:ext>
            </a:extLst>
          </p:cNvPr>
          <p:cNvSpPr txBox="1">
            <a:spLocks/>
          </p:cNvSpPr>
          <p:nvPr/>
        </p:nvSpPr>
        <p:spPr>
          <a:xfrm>
            <a:off x="1697144" y="832733"/>
            <a:ext cx="1012462" cy="506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Site Visit</a:t>
            </a:r>
          </a:p>
        </p:txBody>
      </p:sp>
      <p:sp>
        <p:nvSpPr>
          <p:cNvPr id="78" name="Google Shape;63;p14">
            <a:extLst>
              <a:ext uri="{FF2B5EF4-FFF2-40B4-BE49-F238E27FC236}">
                <a16:creationId xmlns:a16="http://schemas.microsoft.com/office/drawing/2014/main" id="{33B3EE27-E831-483A-AEF6-23152A277270}"/>
              </a:ext>
            </a:extLst>
          </p:cNvPr>
          <p:cNvSpPr txBox="1">
            <a:spLocks/>
          </p:cNvSpPr>
          <p:nvPr/>
        </p:nvSpPr>
        <p:spPr>
          <a:xfrm>
            <a:off x="3611191" y="832733"/>
            <a:ext cx="1160443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Entry</a:t>
            </a:r>
          </a:p>
        </p:txBody>
      </p:sp>
      <p:sp>
        <p:nvSpPr>
          <p:cNvPr id="79" name="Google Shape;63;p14">
            <a:extLst>
              <a:ext uri="{FF2B5EF4-FFF2-40B4-BE49-F238E27FC236}">
                <a16:creationId xmlns:a16="http://schemas.microsoft.com/office/drawing/2014/main" id="{DEBC7A82-BE82-4A68-9406-1BD0C050190F}"/>
              </a:ext>
            </a:extLst>
          </p:cNvPr>
          <p:cNvSpPr txBox="1">
            <a:spLocks/>
          </p:cNvSpPr>
          <p:nvPr/>
        </p:nvSpPr>
        <p:spPr>
          <a:xfrm>
            <a:off x="5341095" y="816700"/>
            <a:ext cx="1328816" cy="33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Review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6E34B9D-0DA4-415D-92F7-8D5B1B99EF91}"/>
              </a:ext>
            </a:extLst>
          </p:cNvPr>
          <p:cNvSpPr/>
          <p:nvPr/>
        </p:nvSpPr>
        <p:spPr>
          <a:xfrm>
            <a:off x="4051234" y="2114264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7E87E5CF-3954-46E2-AB0A-75A74B69BA9B}"/>
              </a:ext>
            </a:extLst>
          </p:cNvPr>
          <p:cNvSpPr/>
          <p:nvPr/>
        </p:nvSpPr>
        <p:spPr>
          <a:xfrm>
            <a:off x="2138176" y="2107120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45F96175-03EB-44A7-93BF-7F9705EDFEDA}"/>
              </a:ext>
            </a:extLst>
          </p:cNvPr>
          <p:cNvSpPr/>
          <p:nvPr/>
        </p:nvSpPr>
        <p:spPr>
          <a:xfrm>
            <a:off x="5873826" y="2106826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Google Shape;63;p14">
            <a:extLst>
              <a:ext uri="{FF2B5EF4-FFF2-40B4-BE49-F238E27FC236}">
                <a16:creationId xmlns:a16="http://schemas.microsoft.com/office/drawing/2014/main" id="{5C16B04C-FAF3-4843-9185-1956168269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89069" y="3147135"/>
            <a:ext cx="5745168" cy="14497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-US" dirty="0">
                <a:solidFill>
                  <a:schemeClr val="bg1"/>
                </a:solidFill>
              </a:rPr>
              <a:t>inconsistent input information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SzPts val="1800"/>
              <a:buChar char="●"/>
            </a:pPr>
            <a:r>
              <a:rPr lang="en-US" sz="1600" dirty="0">
                <a:solidFill>
                  <a:schemeClr val="bg1"/>
                </a:solidFill>
              </a:rPr>
              <a:t>Individual Level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SzPts val="1800"/>
              <a:buChar char="●"/>
            </a:pPr>
            <a:r>
              <a:rPr lang="en-US" sz="1600" dirty="0">
                <a:solidFill>
                  <a:schemeClr val="bg1"/>
                </a:solidFill>
              </a:rPr>
              <a:t>Team Level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B3BCCA7-8CDC-4828-AE69-3924D1F48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783" y="3414372"/>
            <a:ext cx="852284" cy="852284"/>
          </a:xfrm>
          <a:prstGeom prst="rect">
            <a:avLst/>
          </a:prstGeom>
        </p:spPr>
      </p:pic>
      <p:pic>
        <p:nvPicPr>
          <p:cNvPr id="16" name="Graphic 15" descr="Schoolhouse outline">
            <a:extLst>
              <a:ext uri="{FF2B5EF4-FFF2-40B4-BE49-F238E27FC236}">
                <a16:creationId xmlns:a16="http://schemas.microsoft.com/office/drawing/2014/main" id="{240476CF-87BF-4193-9DE4-93956B4F95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709804" y="1071897"/>
            <a:ext cx="1068756" cy="106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527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2;p14">
            <a:extLst>
              <a:ext uri="{FF2B5EF4-FFF2-40B4-BE49-F238E27FC236}">
                <a16:creationId xmlns:a16="http://schemas.microsoft.com/office/drawing/2014/main" id="{DAA31128-38E2-4764-BDA0-A4CCD2ED0E47}"/>
              </a:ext>
            </a:extLst>
          </p:cNvPr>
          <p:cNvSpPr txBox="1">
            <a:spLocks/>
          </p:cNvSpPr>
          <p:nvPr/>
        </p:nvSpPr>
        <p:spPr>
          <a:xfrm>
            <a:off x="3133545" y="2285400"/>
            <a:ext cx="287691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Ray’s Speaking.</a:t>
            </a:r>
            <a:endParaRPr lang="en-GB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63;p14">
            <a:extLst>
              <a:ext uri="{FF2B5EF4-FFF2-40B4-BE49-F238E27FC236}">
                <a16:creationId xmlns:a16="http://schemas.microsoft.com/office/drawing/2014/main" id="{5C16B04C-FAF3-4843-9185-1956168269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60379" y="1394460"/>
            <a:ext cx="6440121" cy="318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bg1"/>
                </a:solidFill>
              </a:rPr>
              <a:t>Matching photos</a:t>
            </a:r>
          </a:p>
          <a:p>
            <a:pPr lvl="0"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bg1"/>
                </a:solidFill>
              </a:rPr>
              <a:t>Decision making inconsistency</a:t>
            </a:r>
          </a:p>
          <a:p>
            <a:pPr lvl="0"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bg1"/>
                </a:solidFill>
              </a:rPr>
              <a:t>Lots of effort adding information to DB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bg1"/>
                </a:solidFill>
              </a:rPr>
              <a:t>Lots of effort editing DB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bg1"/>
                </a:solidFill>
              </a:rPr>
              <a:t>Busy user interface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D59C254-5A98-41D2-AF66-F674B15A74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15" y="3296048"/>
            <a:ext cx="749879" cy="749879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63983DE-2410-4C86-BEA9-08C944AC7FBF}"/>
              </a:ext>
            </a:extLst>
          </p:cNvPr>
          <p:cNvGrpSpPr/>
          <p:nvPr/>
        </p:nvGrpSpPr>
        <p:grpSpPr>
          <a:xfrm>
            <a:off x="611815" y="4171625"/>
            <a:ext cx="906755" cy="858790"/>
            <a:chOff x="5198893" y="1917248"/>
            <a:chExt cx="1144911" cy="1017328"/>
          </a:xfrm>
        </p:grpSpPr>
        <p:pic>
          <p:nvPicPr>
            <p:cNvPr id="27" name="Graphic 26" descr="Pie chart">
              <a:extLst>
                <a:ext uri="{FF2B5EF4-FFF2-40B4-BE49-F238E27FC236}">
                  <a16:creationId xmlns:a16="http://schemas.microsoft.com/office/drawing/2014/main" id="{6BBC9498-8A0B-4FC6-A046-1C247C74D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237261" y="1917248"/>
              <a:ext cx="618889" cy="618889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B3F5B0A-3D89-42F2-85CD-CD40DB0D3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117205">
              <a:off x="5198893" y="2020465"/>
              <a:ext cx="1144911" cy="914111"/>
            </a:xfrm>
            <a:prstGeom prst="rect">
              <a:avLst/>
            </a:prstGeom>
          </p:spPr>
        </p:pic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A3FF1334-90CA-4BD7-9035-4359A60EF7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008" y="767680"/>
            <a:ext cx="924367" cy="5658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BFAF14E-4118-4A88-A180-3112B075E2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1815" y="1534786"/>
            <a:ext cx="729169" cy="72916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4145D78-216D-4680-ADBC-A0DF6F1F1D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1815" y="2447400"/>
            <a:ext cx="692132" cy="6921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F1579B-2CD1-4D88-959D-E78BFC3FE7B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flipH="1">
            <a:off x="6149053" y="715327"/>
            <a:ext cx="2078139" cy="207813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CE7110-8C0E-49C0-BE18-6181ED65BEF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75744" y="2793466"/>
            <a:ext cx="2224756" cy="222475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1904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62;p14">
            <a:extLst>
              <a:ext uri="{FF2B5EF4-FFF2-40B4-BE49-F238E27FC236}">
                <a16:creationId xmlns:a16="http://schemas.microsoft.com/office/drawing/2014/main" id="{CFA47FC1-9F71-4CDE-83F1-1C4C6FD31CD5}"/>
              </a:ext>
            </a:extLst>
          </p:cNvPr>
          <p:cNvSpPr txBox="1">
            <a:spLocks/>
          </p:cNvSpPr>
          <p:nvPr/>
        </p:nvSpPr>
        <p:spPr>
          <a:xfrm>
            <a:off x="2737484" y="2285400"/>
            <a:ext cx="38233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Systematic Approach?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0682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C9A87B22-325B-4895-BC91-6A6A93CB1960}"/>
              </a:ext>
            </a:extLst>
          </p:cNvPr>
          <p:cNvSpPr txBox="1"/>
          <p:nvPr/>
        </p:nvSpPr>
        <p:spPr>
          <a:xfrm>
            <a:off x="1590732" y="115405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2AE21E0-AA41-4C32-8D32-8EE9B9317A09}"/>
              </a:ext>
            </a:extLst>
          </p:cNvPr>
          <p:cNvSpPr txBox="1"/>
          <p:nvPr/>
        </p:nvSpPr>
        <p:spPr>
          <a:xfrm>
            <a:off x="3360420" y="941840"/>
            <a:ext cx="26799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7DB81-B664-4B82-9F50-0E3AA08F18AE}"/>
              </a:ext>
            </a:extLst>
          </p:cNvPr>
          <p:cNvSpPr txBox="1"/>
          <p:nvPr/>
        </p:nvSpPr>
        <p:spPr>
          <a:xfrm>
            <a:off x="399916" y="1353497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3F6608-9595-470B-85A3-EA3FD4E7E5FD}"/>
              </a:ext>
            </a:extLst>
          </p:cNvPr>
          <p:cNvSpPr txBox="1"/>
          <p:nvPr/>
        </p:nvSpPr>
        <p:spPr>
          <a:xfrm>
            <a:off x="2150576" y="2220836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48E124-1915-40FB-87A6-D9334D479AC3}"/>
              </a:ext>
            </a:extLst>
          </p:cNvPr>
          <p:cNvSpPr txBox="1"/>
          <p:nvPr/>
        </p:nvSpPr>
        <p:spPr>
          <a:xfrm>
            <a:off x="535362" y="2378118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54378" y="216413"/>
            <a:ext cx="7461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Data Input Effort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3AC57A-8E49-4A2D-A2F6-F264B308E484}"/>
              </a:ext>
            </a:extLst>
          </p:cNvPr>
          <p:cNvSpPr txBox="1"/>
          <p:nvPr/>
        </p:nvSpPr>
        <p:spPr>
          <a:xfrm>
            <a:off x="5991282" y="4548327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5E5BD3-B381-4C9D-B09E-33DD49F23063}"/>
              </a:ext>
            </a:extLst>
          </p:cNvPr>
          <p:cNvSpPr txBox="1"/>
          <p:nvPr/>
        </p:nvSpPr>
        <p:spPr>
          <a:xfrm>
            <a:off x="677504" y="3010260"/>
            <a:ext cx="252406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500142-D577-4261-ACC7-DB4CF486B214}"/>
              </a:ext>
            </a:extLst>
          </p:cNvPr>
          <p:cNvSpPr txBox="1"/>
          <p:nvPr/>
        </p:nvSpPr>
        <p:spPr>
          <a:xfrm>
            <a:off x="1062652" y="3445510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80B797-6ABE-455A-9777-17AEFD9D605C}"/>
              </a:ext>
            </a:extLst>
          </p:cNvPr>
          <p:cNvSpPr txBox="1"/>
          <p:nvPr/>
        </p:nvSpPr>
        <p:spPr>
          <a:xfrm>
            <a:off x="120072" y="3985109"/>
            <a:ext cx="31875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FA2EE3-AB89-420C-B2C5-86D536F381BD}"/>
              </a:ext>
            </a:extLst>
          </p:cNvPr>
          <p:cNvSpPr txBox="1"/>
          <p:nvPr/>
        </p:nvSpPr>
        <p:spPr>
          <a:xfrm>
            <a:off x="1064952" y="4301102"/>
            <a:ext cx="35070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BA1503-F1CF-4CF0-B3B4-19E3D3CE6A57}"/>
              </a:ext>
            </a:extLst>
          </p:cNvPr>
          <p:cNvSpPr txBox="1"/>
          <p:nvPr/>
        </p:nvSpPr>
        <p:spPr>
          <a:xfrm>
            <a:off x="3157926" y="1772644"/>
            <a:ext cx="31546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5E8831-9EC4-4C8A-A1F9-CF05B3128DB9}"/>
              </a:ext>
            </a:extLst>
          </p:cNvPr>
          <p:cNvSpPr txBox="1"/>
          <p:nvPr/>
        </p:nvSpPr>
        <p:spPr>
          <a:xfrm>
            <a:off x="6256020" y="209320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46C3F1-0CC7-4683-9E56-CDCA82C5F609}"/>
              </a:ext>
            </a:extLst>
          </p:cNvPr>
          <p:cNvSpPr txBox="1"/>
          <p:nvPr/>
        </p:nvSpPr>
        <p:spPr>
          <a:xfrm>
            <a:off x="1690490" y="2621776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02CDAD-84AA-46B3-957F-1FFB2FFEAC52}"/>
              </a:ext>
            </a:extLst>
          </p:cNvPr>
          <p:cNvSpPr txBox="1"/>
          <p:nvPr/>
        </p:nvSpPr>
        <p:spPr>
          <a:xfrm>
            <a:off x="3785292" y="241547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C1F47A-7C0D-4E10-9D9A-FCE51B023941}"/>
              </a:ext>
            </a:extLst>
          </p:cNvPr>
          <p:cNvSpPr txBox="1"/>
          <p:nvPr/>
        </p:nvSpPr>
        <p:spPr>
          <a:xfrm>
            <a:off x="3358684" y="337901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A3FCE9-BE62-44F9-AB0F-E191949BF77A}"/>
              </a:ext>
            </a:extLst>
          </p:cNvPr>
          <p:cNvSpPr txBox="1"/>
          <p:nvPr/>
        </p:nvSpPr>
        <p:spPr>
          <a:xfrm>
            <a:off x="3128010" y="3770875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9A4C07-5E7E-43E4-9D8C-0572FF40F24F}"/>
              </a:ext>
            </a:extLst>
          </p:cNvPr>
          <p:cNvSpPr txBox="1"/>
          <p:nvPr/>
        </p:nvSpPr>
        <p:spPr>
          <a:xfrm>
            <a:off x="3755736" y="420065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EF340B-A8B6-4592-9CB3-CD854A4EFC05}"/>
              </a:ext>
            </a:extLst>
          </p:cNvPr>
          <p:cNvSpPr txBox="1"/>
          <p:nvPr/>
        </p:nvSpPr>
        <p:spPr>
          <a:xfrm>
            <a:off x="2939472" y="4616317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3D08F5-5A4A-42B5-B212-FE77AB4ADE84}"/>
              </a:ext>
            </a:extLst>
          </p:cNvPr>
          <p:cNvSpPr txBox="1"/>
          <p:nvPr/>
        </p:nvSpPr>
        <p:spPr>
          <a:xfrm>
            <a:off x="4198980" y="138360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CBC221-D552-4AE7-9EF6-6854599FBA24}"/>
              </a:ext>
            </a:extLst>
          </p:cNvPr>
          <p:cNvSpPr txBox="1"/>
          <p:nvPr/>
        </p:nvSpPr>
        <p:spPr>
          <a:xfrm>
            <a:off x="6515100" y="1537573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A89E5F-EF5F-4CD2-8180-7BD43D3045CB}"/>
              </a:ext>
            </a:extLst>
          </p:cNvPr>
          <p:cNvSpPr txBox="1"/>
          <p:nvPr/>
        </p:nvSpPr>
        <p:spPr>
          <a:xfrm>
            <a:off x="558808" y="183797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3A3A24-37BB-45F7-969A-136F27D6F9A0}"/>
              </a:ext>
            </a:extLst>
          </p:cNvPr>
          <p:cNvSpPr txBox="1"/>
          <p:nvPr/>
        </p:nvSpPr>
        <p:spPr>
          <a:xfrm>
            <a:off x="6009520" y="276227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3F1565-1003-424D-AB73-ACB6F459FB2F}"/>
              </a:ext>
            </a:extLst>
          </p:cNvPr>
          <p:cNvSpPr txBox="1"/>
          <p:nvPr/>
        </p:nvSpPr>
        <p:spPr>
          <a:xfrm>
            <a:off x="5994640" y="3232899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92E1A6-9D51-4216-86DA-FC8ACB83DA44}"/>
              </a:ext>
            </a:extLst>
          </p:cNvPr>
          <p:cNvSpPr txBox="1"/>
          <p:nvPr/>
        </p:nvSpPr>
        <p:spPr>
          <a:xfrm>
            <a:off x="6113540" y="362514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7D7E5E-F8E3-4D1E-A9A8-A0510765EEE8}"/>
              </a:ext>
            </a:extLst>
          </p:cNvPr>
          <p:cNvSpPr txBox="1"/>
          <p:nvPr/>
        </p:nvSpPr>
        <p:spPr>
          <a:xfrm>
            <a:off x="6887464" y="402437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C0D6B21-9D2A-46BC-94D0-30B8D763F4D7}"/>
              </a:ext>
            </a:extLst>
          </p:cNvPr>
          <p:cNvSpPr txBox="1"/>
          <p:nvPr/>
        </p:nvSpPr>
        <p:spPr>
          <a:xfrm>
            <a:off x="4579732" y="2920559"/>
            <a:ext cx="230773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D3D17A-2A2C-4752-95F9-AC21DE1D5874}"/>
              </a:ext>
            </a:extLst>
          </p:cNvPr>
          <p:cNvSpPr txBox="1"/>
          <p:nvPr/>
        </p:nvSpPr>
        <p:spPr>
          <a:xfrm>
            <a:off x="1784096" y="1452851"/>
            <a:ext cx="21249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</p:spTree>
    <p:extLst>
      <p:ext uri="{BB962C8B-B14F-4D97-AF65-F5344CB8AC3E}">
        <p14:creationId xmlns:p14="http://schemas.microsoft.com/office/powerpoint/2010/main" val="12443198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C9A87B22-325B-4895-BC91-6A6A93CB1960}"/>
              </a:ext>
            </a:extLst>
          </p:cNvPr>
          <p:cNvSpPr txBox="1"/>
          <p:nvPr/>
        </p:nvSpPr>
        <p:spPr>
          <a:xfrm>
            <a:off x="101105" y="146587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2AE21E0-AA41-4C32-8D32-8EE9B9317A09}"/>
              </a:ext>
            </a:extLst>
          </p:cNvPr>
          <p:cNvSpPr txBox="1"/>
          <p:nvPr/>
        </p:nvSpPr>
        <p:spPr>
          <a:xfrm>
            <a:off x="3111187" y="221604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7DB81-B664-4B82-9F50-0E3AA08F18AE}"/>
              </a:ext>
            </a:extLst>
          </p:cNvPr>
          <p:cNvSpPr txBox="1"/>
          <p:nvPr/>
        </p:nvSpPr>
        <p:spPr>
          <a:xfrm>
            <a:off x="101105" y="16683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3F6608-9595-470B-85A3-EA3FD4E7E5FD}"/>
              </a:ext>
            </a:extLst>
          </p:cNvPr>
          <p:cNvSpPr txBox="1"/>
          <p:nvPr/>
        </p:nvSpPr>
        <p:spPr>
          <a:xfrm>
            <a:off x="94198" y="248066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48E124-1915-40FB-87A6-D9334D479AC3}"/>
              </a:ext>
            </a:extLst>
          </p:cNvPr>
          <p:cNvSpPr txBox="1"/>
          <p:nvPr/>
        </p:nvSpPr>
        <p:spPr>
          <a:xfrm>
            <a:off x="3115920" y="159890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3AC57A-8E49-4A2D-A2F6-F264B308E484}"/>
              </a:ext>
            </a:extLst>
          </p:cNvPr>
          <p:cNvSpPr txBox="1"/>
          <p:nvPr/>
        </p:nvSpPr>
        <p:spPr>
          <a:xfrm>
            <a:off x="3111186" y="291040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5E5BD3-B381-4C9D-B09E-33DD49F23063}"/>
              </a:ext>
            </a:extLst>
          </p:cNvPr>
          <p:cNvSpPr txBox="1"/>
          <p:nvPr/>
        </p:nvSpPr>
        <p:spPr>
          <a:xfrm>
            <a:off x="3111186" y="335292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500142-D577-4261-ACC7-DB4CF486B214}"/>
              </a:ext>
            </a:extLst>
          </p:cNvPr>
          <p:cNvSpPr txBox="1"/>
          <p:nvPr/>
        </p:nvSpPr>
        <p:spPr>
          <a:xfrm>
            <a:off x="94198" y="209121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80B797-6ABE-455A-9777-17AEFD9D605C}"/>
              </a:ext>
            </a:extLst>
          </p:cNvPr>
          <p:cNvSpPr txBox="1"/>
          <p:nvPr/>
        </p:nvSpPr>
        <p:spPr>
          <a:xfrm>
            <a:off x="3115920" y="180464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FA2EE3-AB89-420C-B2C5-86D536F381BD}"/>
              </a:ext>
            </a:extLst>
          </p:cNvPr>
          <p:cNvSpPr txBox="1"/>
          <p:nvPr/>
        </p:nvSpPr>
        <p:spPr>
          <a:xfrm>
            <a:off x="3115920" y="200582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BA1503-F1CF-4CF0-B3B4-19E3D3CE6A57}"/>
              </a:ext>
            </a:extLst>
          </p:cNvPr>
          <p:cNvSpPr txBox="1"/>
          <p:nvPr/>
        </p:nvSpPr>
        <p:spPr>
          <a:xfrm>
            <a:off x="3121101" y="244092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5E8831-9EC4-4C8A-A1F9-CF05B3128DB9}"/>
              </a:ext>
            </a:extLst>
          </p:cNvPr>
          <p:cNvSpPr txBox="1"/>
          <p:nvPr/>
        </p:nvSpPr>
        <p:spPr>
          <a:xfrm>
            <a:off x="6300456" y="314904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46C3F1-0CC7-4683-9E56-CDCA82C5F609}"/>
              </a:ext>
            </a:extLst>
          </p:cNvPr>
          <p:cNvSpPr txBox="1"/>
          <p:nvPr/>
        </p:nvSpPr>
        <p:spPr>
          <a:xfrm>
            <a:off x="101105" y="188873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A3FCE9-BE62-44F9-AB0F-E191949BF77A}"/>
              </a:ext>
            </a:extLst>
          </p:cNvPr>
          <p:cNvSpPr txBox="1"/>
          <p:nvPr/>
        </p:nvSpPr>
        <p:spPr>
          <a:xfrm>
            <a:off x="101105" y="270312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9A4C07-5E7E-43E4-9D8C-0572FF40F24F}"/>
              </a:ext>
            </a:extLst>
          </p:cNvPr>
          <p:cNvSpPr txBox="1"/>
          <p:nvPr/>
        </p:nvSpPr>
        <p:spPr>
          <a:xfrm>
            <a:off x="6300456" y="1927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EF340B-A8B6-4592-9CB3-CD854A4EFC05}"/>
              </a:ext>
            </a:extLst>
          </p:cNvPr>
          <p:cNvSpPr txBox="1"/>
          <p:nvPr/>
        </p:nvSpPr>
        <p:spPr>
          <a:xfrm>
            <a:off x="6300456" y="215765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3D08F5-5A4A-42B5-B212-FE77AB4ADE84}"/>
              </a:ext>
            </a:extLst>
          </p:cNvPr>
          <p:cNvSpPr txBox="1"/>
          <p:nvPr/>
        </p:nvSpPr>
        <p:spPr>
          <a:xfrm>
            <a:off x="6300456" y="146457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CBC221-D552-4AE7-9EF6-6854599FBA24}"/>
              </a:ext>
            </a:extLst>
          </p:cNvPr>
          <p:cNvSpPr txBox="1"/>
          <p:nvPr/>
        </p:nvSpPr>
        <p:spPr>
          <a:xfrm>
            <a:off x="6300456" y="169035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A89E5F-EF5F-4CD2-8180-7BD43D3045CB}"/>
              </a:ext>
            </a:extLst>
          </p:cNvPr>
          <p:cNvSpPr txBox="1"/>
          <p:nvPr/>
        </p:nvSpPr>
        <p:spPr>
          <a:xfrm>
            <a:off x="6300456" y="239341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3A3A24-37BB-45F7-969A-136F27D6F9A0}"/>
              </a:ext>
            </a:extLst>
          </p:cNvPr>
          <p:cNvSpPr txBox="1"/>
          <p:nvPr/>
        </p:nvSpPr>
        <p:spPr>
          <a:xfrm>
            <a:off x="6300456" y="264312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3F1565-1003-424D-AB73-ACB6F459FB2F}"/>
              </a:ext>
            </a:extLst>
          </p:cNvPr>
          <p:cNvSpPr txBox="1"/>
          <p:nvPr/>
        </p:nvSpPr>
        <p:spPr>
          <a:xfrm>
            <a:off x="6300456" y="291064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92E1A6-9D51-4216-86DA-FC8ACB83DA44}"/>
              </a:ext>
            </a:extLst>
          </p:cNvPr>
          <p:cNvSpPr txBox="1"/>
          <p:nvPr/>
        </p:nvSpPr>
        <p:spPr>
          <a:xfrm>
            <a:off x="3111186" y="311135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7D7E5E-F8E3-4D1E-A9A8-A0510765EEE8}"/>
              </a:ext>
            </a:extLst>
          </p:cNvPr>
          <p:cNvSpPr txBox="1"/>
          <p:nvPr/>
        </p:nvSpPr>
        <p:spPr>
          <a:xfrm>
            <a:off x="3121101" y="266883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C0D6B21-9D2A-46BC-94D0-30B8D763F4D7}"/>
              </a:ext>
            </a:extLst>
          </p:cNvPr>
          <p:cNvSpPr txBox="1"/>
          <p:nvPr/>
        </p:nvSpPr>
        <p:spPr>
          <a:xfrm>
            <a:off x="3115920" y="140674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553323-E086-477D-BEC3-CB76BEB895C2}"/>
              </a:ext>
            </a:extLst>
          </p:cNvPr>
          <p:cNvSpPr txBox="1"/>
          <p:nvPr/>
        </p:nvSpPr>
        <p:spPr>
          <a:xfrm>
            <a:off x="94198" y="228735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41B98C-5A4A-43F1-90FD-638CBD1F6925}"/>
              </a:ext>
            </a:extLst>
          </p:cNvPr>
          <p:cNvSpPr txBox="1"/>
          <p:nvPr/>
        </p:nvSpPr>
        <p:spPr>
          <a:xfrm>
            <a:off x="101105" y="103206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002BA32-29A7-4A4E-8AB3-4B00BC43A36E}"/>
              </a:ext>
            </a:extLst>
          </p:cNvPr>
          <p:cNvSpPr txBox="1"/>
          <p:nvPr/>
        </p:nvSpPr>
        <p:spPr>
          <a:xfrm>
            <a:off x="3135149" y="103206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A416CAA-CEE2-49B4-97EA-BB13ED781ADB}"/>
              </a:ext>
            </a:extLst>
          </p:cNvPr>
          <p:cNvSpPr txBox="1"/>
          <p:nvPr/>
        </p:nvSpPr>
        <p:spPr>
          <a:xfrm>
            <a:off x="6321183" y="103206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</p:spTree>
    <p:extLst>
      <p:ext uri="{BB962C8B-B14F-4D97-AF65-F5344CB8AC3E}">
        <p14:creationId xmlns:p14="http://schemas.microsoft.com/office/powerpoint/2010/main" val="33716875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Approach?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491A1DE-2C3B-4318-8C81-C392DDD65AE2}"/>
              </a:ext>
            </a:extLst>
          </p:cNvPr>
          <p:cNvSpPr txBox="1"/>
          <p:nvPr/>
        </p:nvSpPr>
        <p:spPr>
          <a:xfrm>
            <a:off x="101105" y="146587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DB948F4-7243-4621-A487-C00EB859B088}"/>
              </a:ext>
            </a:extLst>
          </p:cNvPr>
          <p:cNvSpPr txBox="1"/>
          <p:nvPr/>
        </p:nvSpPr>
        <p:spPr>
          <a:xfrm>
            <a:off x="3111187" y="221604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437093E-6205-4563-8688-1534D9C9C36A}"/>
              </a:ext>
            </a:extLst>
          </p:cNvPr>
          <p:cNvSpPr txBox="1"/>
          <p:nvPr/>
        </p:nvSpPr>
        <p:spPr>
          <a:xfrm>
            <a:off x="101105" y="16683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7FCCE4B-E276-47CD-8809-9EE8D18E2584}"/>
              </a:ext>
            </a:extLst>
          </p:cNvPr>
          <p:cNvSpPr txBox="1"/>
          <p:nvPr/>
        </p:nvSpPr>
        <p:spPr>
          <a:xfrm>
            <a:off x="94198" y="248066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9B1892C-DE69-41DF-96CF-23FFF36CA327}"/>
              </a:ext>
            </a:extLst>
          </p:cNvPr>
          <p:cNvSpPr txBox="1"/>
          <p:nvPr/>
        </p:nvSpPr>
        <p:spPr>
          <a:xfrm>
            <a:off x="3115920" y="159890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109FEB5-4AF0-4A05-B45B-6B837FA01EE2}"/>
              </a:ext>
            </a:extLst>
          </p:cNvPr>
          <p:cNvSpPr txBox="1"/>
          <p:nvPr/>
        </p:nvSpPr>
        <p:spPr>
          <a:xfrm>
            <a:off x="3111186" y="291040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FC1B3ED-14FF-4F68-B36A-5993DF3D322C}"/>
              </a:ext>
            </a:extLst>
          </p:cNvPr>
          <p:cNvSpPr txBox="1"/>
          <p:nvPr/>
        </p:nvSpPr>
        <p:spPr>
          <a:xfrm>
            <a:off x="3111186" y="335292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0197F93-92D6-4CD8-8168-A27E658E2A4B}"/>
              </a:ext>
            </a:extLst>
          </p:cNvPr>
          <p:cNvSpPr txBox="1"/>
          <p:nvPr/>
        </p:nvSpPr>
        <p:spPr>
          <a:xfrm>
            <a:off x="94198" y="209121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C87BABE-D91E-4166-85A3-E47311A6205C}"/>
              </a:ext>
            </a:extLst>
          </p:cNvPr>
          <p:cNvSpPr txBox="1"/>
          <p:nvPr/>
        </p:nvSpPr>
        <p:spPr>
          <a:xfrm>
            <a:off x="3115920" y="180464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E77BB28-9C84-4455-8B99-7CEFF687B3AA}"/>
              </a:ext>
            </a:extLst>
          </p:cNvPr>
          <p:cNvSpPr txBox="1"/>
          <p:nvPr/>
        </p:nvSpPr>
        <p:spPr>
          <a:xfrm>
            <a:off x="3115920" y="200582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72DABA3-19F4-4939-9CDA-29B10466229F}"/>
              </a:ext>
            </a:extLst>
          </p:cNvPr>
          <p:cNvSpPr txBox="1"/>
          <p:nvPr/>
        </p:nvSpPr>
        <p:spPr>
          <a:xfrm>
            <a:off x="3121101" y="244092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85E8AEF-3374-4AA0-B500-12524D25D007}"/>
              </a:ext>
            </a:extLst>
          </p:cNvPr>
          <p:cNvSpPr txBox="1"/>
          <p:nvPr/>
        </p:nvSpPr>
        <p:spPr>
          <a:xfrm>
            <a:off x="101105" y="188873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29CECE1-1F3E-45B8-A4CF-F7A73CED57CB}"/>
              </a:ext>
            </a:extLst>
          </p:cNvPr>
          <p:cNvSpPr txBox="1"/>
          <p:nvPr/>
        </p:nvSpPr>
        <p:spPr>
          <a:xfrm>
            <a:off x="101105" y="270312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7C9A898C-286E-43D0-9B10-9EF1582D5D41}"/>
              </a:ext>
            </a:extLst>
          </p:cNvPr>
          <p:cNvSpPr txBox="1"/>
          <p:nvPr/>
        </p:nvSpPr>
        <p:spPr>
          <a:xfrm>
            <a:off x="3111186" y="311135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D4153ECF-E54F-4BF4-8D33-552B59A8249C}"/>
              </a:ext>
            </a:extLst>
          </p:cNvPr>
          <p:cNvSpPr txBox="1"/>
          <p:nvPr/>
        </p:nvSpPr>
        <p:spPr>
          <a:xfrm>
            <a:off x="3121101" y="266883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6DF68765-93F9-457D-A91A-55556E5B32EE}"/>
              </a:ext>
            </a:extLst>
          </p:cNvPr>
          <p:cNvSpPr txBox="1"/>
          <p:nvPr/>
        </p:nvSpPr>
        <p:spPr>
          <a:xfrm>
            <a:off x="3115920" y="140674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82CC54AD-7393-444F-B4B2-A0A8E804BAC6}"/>
              </a:ext>
            </a:extLst>
          </p:cNvPr>
          <p:cNvSpPr txBox="1"/>
          <p:nvPr/>
        </p:nvSpPr>
        <p:spPr>
          <a:xfrm>
            <a:off x="94198" y="228735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DDA2072-E018-44C4-BCD1-7CA36FDEA965}"/>
              </a:ext>
            </a:extLst>
          </p:cNvPr>
          <p:cNvSpPr txBox="1"/>
          <p:nvPr/>
        </p:nvSpPr>
        <p:spPr>
          <a:xfrm>
            <a:off x="101105" y="103206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865419D-C933-4991-A2AB-468E3059086A}"/>
              </a:ext>
            </a:extLst>
          </p:cNvPr>
          <p:cNvSpPr txBox="1"/>
          <p:nvPr/>
        </p:nvSpPr>
        <p:spPr>
          <a:xfrm>
            <a:off x="3135149" y="103206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9B2432F-D7E4-4983-9FD3-B510E690BA06}"/>
              </a:ext>
            </a:extLst>
          </p:cNvPr>
          <p:cNvSpPr txBox="1"/>
          <p:nvPr/>
        </p:nvSpPr>
        <p:spPr>
          <a:xfrm>
            <a:off x="6321183" y="103206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68921642-34E9-420E-A92A-2C7C24DB5548}"/>
              </a:ext>
            </a:extLst>
          </p:cNvPr>
          <p:cNvCxnSpPr>
            <a:cxnSpLocks/>
            <a:stCxn id="109" idx="3"/>
            <a:endCxn id="110" idx="1"/>
          </p:cNvCxnSpPr>
          <p:nvPr/>
        </p:nvCxnSpPr>
        <p:spPr>
          <a:xfrm>
            <a:off x="1711945" y="123211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585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Approach?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FBEB6B6-24C2-49F3-8958-DC85090EABDD}"/>
              </a:ext>
            </a:extLst>
          </p:cNvPr>
          <p:cNvSpPr txBox="1"/>
          <p:nvPr/>
        </p:nvSpPr>
        <p:spPr>
          <a:xfrm>
            <a:off x="101105" y="146587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3A8BE-AC10-4B98-AE7D-F24592E55F40}"/>
              </a:ext>
            </a:extLst>
          </p:cNvPr>
          <p:cNvSpPr txBox="1"/>
          <p:nvPr/>
        </p:nvSpPr>
        <p:spPr>
          <a:xfrm>
            <a:off x="3111187" y="221604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CCDA9A-B464-4237-B7A8-83D24577102B}"/>
              </a:ext>
            </a:extLst>
          </p:cNvPr>
          <p:cNvSpPr txBox="1"/>
          <p:nvPr/>
        </p:nvSpPr>
        <p:spPr>
          <a:xfrm>
            <a:off x="101105" y="16683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F9CAD6-ADCD-48C8-91E5-D6BD057DDAB7}"/>
              </a:ext>
            </a:extLst>
          </p:cNvPr>
          <p:cNvSpPr txBox="1"/>
          <p:nvPr/>
        </p:nvSpPr>
        <p:spPr>
          <a:xfrm>
            <a:off x="94198" y="248066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2C7E5C-3D22-45BB-BD7D-9408769C17C5}"/>
              </a:ext>
            </a:extLst>
          </p:cNvPr>
          <p:cNvSpPr txBox="1"/>
          <p:nvPr/>
        </p:nvSpPr>
        <p:spPr>
          <a:xfrm>
            <a:off x="3115920" y="159890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8603E-DE54-43EB-BC8F-CDDFCE65CF8E}"/>
              </a:ext>
            </a:extLst>
          </p:cNvPr>
          <p:cNvSpPr txBox="1"/>
          <p:nvPr/>
        </p:nvSpPr>
        <p:spPr>
          <a:xfrm>
            <a:off x="3111186" y="291040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F1E2AA-8774-438F-A142-DD53007D8080}"/>
              </a:ext>
            </a:extLst>
          </p:cNvPr>
          <p:cNvSpPr txBox="1"/>
          <p:nvPr/>
        </p:nvSpPr>
        <p:spPr>
          <a:xfrm>
            <a:off x="3111186" y="335292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3FAB846-F0D6-4CEF-8E6D-759B8B861D9E}"/>
              </a:ext>
            </a:extLst>
          </p:cNvPr>
          <p:cNvSpPr txBox="1"/>
          <p:nvPr/>
        </p:nvSpPr>
        <p:spPr>
          <a:xfrm>
            <a:off x="94198" y="209121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3CBCF6-F318-4150-B9DE-E1B109A50DBC}"/>
              </a:ext>
            </a:extLst>
          </p:cNvPr>
          <p:cNvSpPr txBox="1"/>
          <p:nvPr/>
        </p:nvSpPr>
        <p:spPr>
          <a:xfrm>
            <a:off x="3115920" y="180464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93D24F-A537-4A61-9C0D-2E3834D69748}"/>
              </a:ext>
            </a:extLst>
          </p:cNvPr>
          <p:cNvSpPr txBox="1"/>
          <p:nvPr/>
        </p:nvSpPr>
        <p:spPr>
          <a:xfrm>
            <a:off x="3115920" y="200582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BC5BB9-25DB-423C-83E2-77B496EC1A95}"/>
              </a:ext>
            </a:extLst>
          </p:cNvPr>
          <p:cNvSpPr txBox="1"/>
          <p:nvPr/>
        </p:nvSpPr>
        <p:spPr>
          <a:xfrm>
            <a:off x="3121101" y="244092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5E713B-C502-426C-8D90-C668B70FD86C}"/>
              </a:ext>
            </a:extLst>
          </p:cNvPr>
          <p:cNvSpPr txBox="1"/>
          <p:nvPr/>
        </p:nvSpPr>
        <p:spPr>
          <a:xfrm>
            <a:off x="6300456" y="314904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E8F0EC-02E7-4AD0-95D1-08E3FDA66CC1}"/>
              </a:ext>
            </a:extLst>
          </p:cNvPr>
          <p:cNvSpPr txBox="1"/>
          <p:nvPr/>
        </p:nvSpPr>
        <p:spPr>
          <a:xfrm>
            <a:off x="101105" y="188873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5433CB7-0E58-489E-935F-56A52B562251}"/>
              </a:ext>
            </a:extLst>
          </p:cNvPr>
          <p:cNvSpPr txBox="1"/>
          <p:nvPr/>
        </p:nvSpPr>
        <p:spPr>
          <a:xfrm>
            <a:off x="101105" y="270312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755590E-FA2F-4747-96B0-262F0CFB31CE}"/>
              </a:ext>
            </a:extLst>
          </p:cNvPr>
          <p:cNvSpPr txBox="1"/>
          <p:nvPr/>
        </p:nvSpPr>
        <p:spPr>
          <a:xfrm>
            <a:off x="6300456" y="1927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719FDB-C6BB-4046-8D04-80E3B57926E3}"/>
              </a:ext>
            </a:extLst>
          </p:cNvPr>
          <p:cNvSpPr txBox="1"/>
          <p:nvPr/>
        </p:nvSpPr>
        <p:spPr>
          <a:xfrm>
            <a:off x="6300456" y="215765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22E7B6-909B-4C88-ACC9-518C0008531C}"/>
              </a:ext>
            </a:extLst>
          </p:cNvPr>
          <p:cNvSpPr txBox="1"/>
          <p:nvPr/>
        </p:nvSpPr>
        <p:spPr>
          <a:xfrm>
            <a:off x="6300456" y="146457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EBC8BDA-252F-4142-A004-11DF5D766212}"/>
              </a:ext>
            </a:extLst>
          </p:cNvPr>
          <p:cNvSpPr txBox="1"/>
          <p:nvPr/>
        </p:nvSpPr>
        <p:spPr>
          <a:xfrm>
            <a:off x="6300456" y="169035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F525D2-B23B-452D-A2C5-569C86248306}"/>
              </a:ext>
            </a:extLst>
          </p:cNvPr>
          <p:cNvSpPr txBox="1"/>
          <p:nvPr/>
        </p:nvSpPr>
        <p:spPr>
          <a:xfrm>
            <a:off x="6300456" y="239341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52AE044-E266-4460-A61F-E159A8200E89}"/>
              </a:ext>
            </a:extLst>
          </p:cNvPr>
          <p:cNvSpPr txBox="1"/>
          <p:nvPr/>
        </p:nvSpPr>
        <p:spPr>
          <a:xfrm>
            <a:off x="6300456" y="264312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1CC54A3-3604-447C-AA42-8D856F5FC4A8}"/>
              </a:ext>
            </a:extLst>
          </p:cNvPr>
          <p:cNvSpPr txBox="1"/>
          <p:nvPr/>
        </p:nvSpPr>
        <p:spPr>
          <a:xfrm>
            <a:off x="6300456" y="291064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AC54E1E-5ACA-451E-A5A9-5FE9F15C010A}"/>
              </a:ext>
            </a:extLst>
          </p:cNvPr>
          <p:cNvSpPr txBox="1"/>
          <p:nvPr/>
        </p:nvSpPr>
        <p:spPr>
          <a:xfrm>
            <a:off x="3111186" y="311135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61DC1C0-AAFA-4173-84F6-A6DB5224D51C}"/>
              </a:ext>
            </a:extLst>
          </p:cNvPr>
          <p:cNvSpPr txBox="1"/>
          <p:nvPr/>
        </p:nvSpPr>
        <p:spPr>
          <a:xfrm>
            <a:off x="3121101" y="266883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CAD681-69D4-4CA3-9227-1CDAF27082C9}"/>
              </a:ext>
            </a:extLst>
          </p:cNvPr>
          <p:cNvSpPr txBox="1"/>
          <p:nvPr/>
        </p:nvSpPr>
        <p:spPr>
          <a:xfrm>
            <a:off x="3115920" y="140674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6478AD-0E18-40DD-B4C7-E8663BB3CF5E}"/>
              </a:ext>
            </a:extLst>
          </p:cNvPr>
          <p:cNvSpPr txBox="1"/>
          <p:nvPr/>
        </p:nvSpPr>
        <p:spPr>
          <a:xfrm>
            <a:off x="94198" y="228735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585CBE-B5FF-4102-8569-AF3216597D0B}"/>
              </a:ext>
            </a:extLst>
          </p:cNvPr>
          <p:cNvSpPr txBox="1"/>
          <p:nvPr/>
        </p:nvSpPr>
        <p:spPr>
          <a:xfrm>
            <a:off x="101105" y="103206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7CB7134-7A91-498C-93E7-F634E1C98F29}"/>
              </a:ext>
            </a:extLst>
          </p:cNvPr>
          <p:cNvSpPr txBox="1"/>
          <p:nvPr/>
        </p:nvSpPr>
        <p:spPr>
          <a:xfrm>
            <a:off x="3135149" y="103206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6A5806-2D44-46C7-AAF4-3B9B88C866A5}"/>
              </a:ext>
            </a:extLst>
          </p:cNvPr>
          <p:cNvSpPr txBox="1"/>
          <p:nvPr/>
        </p:nvSpPr>
        <p:spPr>
          <a:xfrm>
            <a:off x="6321183" y="103206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559C2B39-52C3-4CB2-995B-3CD78FBE22F5}"/>
              </a:ext>
            </a:extLst>
          </p:cNvPr>
          <p:cNvCxnSpPr>
            <a:cxnSpLocks/>
          </p:cNvCxnSpPr>
          <p:nvPr/>
        </p:nvCxnSpPr>
        <p:spPr>
          <a:xfrm flipH="1">
            <a:off x="5040061" y="123211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4394514-D634-432B-84A2-88AFEF157458}"/>
              </a:ext>
            </a:extLst>
          </p:cNvPr>
          <p:cNvCxnSpPr>
            <a:cxnSpLocks/>
          </p:cNvCxnSpPr>
          <p:nvPr/>
        </p:nvCxnSpPr>
        <p:spPr>
          <a:xfrm>
            <a:off x="1711945" y="123211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58471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1232F62-C46D-4601-B79A-C4018DE9CE6E}"/>
              </a:ext>
            </a:extLst>
          </p:cNvPr>
          <p:cNvSpPr txBox="1"/>
          <p:nvPr/>
        </p:nvSpPr>
        <p:spPr>
          <a:xfrm>
            <a:off x="217960" y="1684901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Condition Assessment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F0E5A5-0079-4FDD-A753-3B7F5EEB508D}"/>
              </a:ext>
            </a:extLst>
          </p:cNvPr>
          <p:cNvSpPr/>
          <p:nvPr/>
        </p:nvSpPr>
        <p:spPr>
          <a:xfrm>
            <a:off x="3355383" y="1884956"/>
            <a:ext cx="3781588" cy="56336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>
              <a:solidFill>
                <a:srgbClr val="FF3F36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A9EC89-D998-489E-AA51-F2068ED39BA6}"/>
              </a:ext>
            </a:extLst>
          </p:cNvPr>
          <p:cNvSpPr txBox="1"/>
          <p:nvPr/>
        </p:nvSpPr>
        <p:spPr>
          <a:xfrm>
            <a:off x="7670081" y="1651514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CE82E9-8980-45FF-A527-46F87A6EB4BF}"/>
              </a:ext>
            </a:extLst>
          </p:cNvPr>
          <p:cNvSpPr txBox="1"/>
          <p:nvPr/>
        </p:nvSpPr>
        <p:spPr>
          <a:xfrm>
            <a:off x="217960" y="2464480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Data Entry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E4A5AF8-9C43-45B8-B488-34F1DF37D1AE}"/>
              </a:ext>
            </a:extLst>
          </p:cNvPr>
          <p:cNvSpPr/>
          <p:nvPr/>
        </p:nvSpPr>
        <p:spPr>
          <a:xfrm>
            <a:off x="3355382" y="2636367"/>
            <a:ext cx="3781587" cy="46068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59175B-0E1B-4DD5-BAF8-DAB9543AAE22}"/>
              </a:ext>
            </a:extLst>
          </p:cNvPr>
          <p:cNvSpPr txBox="1"/>
          <p:nvPr/>
        </p:nvSpPr>
        <p:spPr>
          <a:xfrm>
            <a:off x="7670080" y="2420825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EFB4DD-1A34-4329-AEB2-049740520DB5}"/>
              </a:ext>
            </a:extLst>
          </p:cNvPr>
          <p:cNvSpPr txBox="1"/>
          <p:nvPr/>
        </p:nvSpPr>
        <p:spPr>
          <a:xfrm>
            <a:off x="217959" y="3295346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Coding (High Level)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58C196-F9AA-4F19-A852-23F07B6025E8}"/>
              </a:ext>
            </a:extLst>
          </p:cNvPr>
          <p:cNvSpPr/>
          <p:nvPr/>
        </p:nvSpPr>
        <p:spPr>
          <a:xfrm>
            <a:off x="3355382" y="3495401"/>
            <a:ext cx="2402687" cy="76872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7B0084-684B-4526-A17F-EE8AFA8410DC}"/>
              </a:ext>
            </a:extLst>
          </p:cNvPr>
          <p:cNvSpPr txBox="1"/>
          <p:nvPr/>
        </p:nvSpPr>
        <p:spPr>
          <a:xfrm>
            <a:off x="7670080" y="3261959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76683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Approach?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FBEB6B6-24C2-49F3-8958-DC85090EABDD}"/>
              </a:ext>
            </a:extLst>
          </p:cNvPr>
          <p:cNvSpPr txBox="1"/>
          <p:nvPr/>
        </p:nvSpPr>
        <p:spPr>
          <a:xfrm>
            <a:off x="306845" y="16106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3A8BE-AC10-4B98-AE7D-F24592E55F40}"/>
              </a:ext>
            </a:extLst>
          </p:cNvPr>
          <p:cNvSpPr txBox="1"/>
          <p:nvPr/>
        </p:nvSpPr>
        <p:spPr>
          <a:xfrm>
            <a:off x="3316927" y="236082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CCDA9A-B464-4237-B7A8-83D24577102B}"/>
              </a:ext>
            </a:extLst>
          </p:cNvPr>
          <p:cNvSpPr txBox="1"/>
          <p:nvPr/>
        </p:nvSpPr>
        <p:spPr>
          <a:xfrm>
            <a:off x="306845" y="181313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F9CAD6-ADCD-48C8-91E5-D6BD057DDAB7}"/>
              </a:ext>
            </a:extLst>
          </p:cNvPr>
          <p:cNvSpPr txBox="1"/>
          <p:nvPr/>
        </p:nvSpPr>
        <p:spPr>
          <a:xfrm>
            <a:off x="299938" y="262544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2C7E5C-3D22-45BB-BD7D-9408769C17C5}"/>
              </a:ext>
            </a:extLst>
          </p:cNvPr>
          <p:cNvSpPr txBox="1"/>
          <p:nvPr/>
        </p:nvSpPr>
        <p:spPr>
          <a:xfrm>
            <a:off x="3321660" y="174368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8603E-DE54-43EB-BC8F-CDDFCE65CF8E}"/>
              </a:ext>
            </a:extLst>
          </p:cNvPr>
          <p:cNvSpPr txBox="1"/>
          <p:nvPr/>
        </p:nvSpPr>
        <p:spPr>
          <a:xfrm>
            <a:off x="3316926" y="305518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F1E2AA-8774-438F-A142-DD53007D8080}"/>
              </a:ext>
            </a:extLst>
          </p:cNvPr>
          <p:cNvSpPr txBox="1"/>
          <p:nvPr/>
        </p:nvSpPr>
        <p:spPr>
          <a:xfrm>
            <a:off x="3316926" y="349770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3FAB846-F0D6-4CEF-8E6D-759B8B861D9E}"/>
              </a:ext>
            </a:extLst>
          </p:cNvPr>
          <p:cNvSpPr txBox="1"/>
          <p:nvPr/>
        </p:nvSpPr>
        <p:spPr>
          <a:xfrm>
            <a:off x="299938" y="223599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3CBCF6-F318-4150-B9DE-E1B109A50DBC}"/>
              </a:ext>
            </a:extLst>
          </p:cNvPr>
          <p:cNvSpPr txBox="1"/>
          <p:nvPr/>
        </p:nvSpPr>
        <p:spPr>
          <a:xfrm>
            <a:off x="3321660" y="194942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93D24F-A537-4A61-9C0D-2E3834D69748}"/>
              </a:ext>
            </a:extLst>
          </p:cNvPr>
          <p:cNvSpPr txBox="1"/>
          <p:nvPr/>
        </p:nvSpPr>
        <p:spPr>
          <a:xfrm>
            <a:off x="3321660" y="215060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BC5BB9-25DB-423C-83E2-77B496EC1A95}"/>
              </a:ext>
            </a:extLst>
          </p:cNvPr>
          <p:cNvSpPr txBox="1"/>
          <p:nvPr/>
        </p:nvSpPr>
        <p:spPr>
          <a:xfrm>
            <a:off x="3326841" y="258570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5E713B-C502-426C-8D90-C668B70FD86C}"/>
              </a:ext>
            </a:extLst>
          </p:cNvPr>
          <p:cNvSpPr txBox="1"/>
          <p:nvPr/>
        </p:nvSpPr>
        <p:spPr>
          <a:xfrm>
            <a:off x="6506196" y="32938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E8F0EC-02E7-4AD0-95D1-08E3FDA66CC1}"/>
              </a:ext>
            </a:extLst>
          </p:cNvPr>
          <p:cNvSpPr txBox="1"/>
          <p:nvPr/>
        </p:nvSpPr>
        <p:spPr>
          <a:xfrm>
            <a:off x="306845" y="203351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5433CB7-0E58-489E-935F-56A52B562251}"/>
              </a:ext>
            </a:extLst>
          </p:cNvPr>
          <p:cNvSpPr txBox="1"/>
          <p:nvPr/>
        </p:nvSpPr>
        <p:spPr>
          <a:xfrm>
            <a:off x="306845" y="284790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755590E-FA2F-4747-96B0-262F0CFB31CE}"/>
              </a:ext>
            </a:extLst>
          </p:cNvPr>
          <p:cNvSpPr txBox="1"/>
          <p:nvPr/>
        </p:nvSpPr>
        <p:spPr>
          <a:xfrm>
            <a:off x="6506196" y="207197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719FDB-C6BB-4046-8D04-80E3B57926E3}"/>
              </a:ext>
            </a:extLst>
          </p:cNvPr>
          <p:cNvSpPr txBox="1"/>
          <p:nvPr/>
        </p:nvSpPr>
        <p:spPr>
          <a:xfrm>
            <a:off x="6506196" y="23024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22E7B6-909B-4C88-ACC9-518C0008531C}"/>
              </a:ext>
            </a:extLst>
          </p:cNvPr>
          <p:cNvSpPr txBox="1"/>
          <p:nvPr/>
        </p:nvSpPr>
        <p:spPr>
          <a:xfrm>
            <a:off x="6506196" y="160935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EBC8BDA-252F-4142-A004-11DF5D766212}"/>
              </a:ext>
            </a:extLst>
          </p:cNvPr>
          <p:cNvSpPr txBox="1"/>
          <p:nvPr/>
        </p:nvSpPr>
        <p:spPr>
          <a:xfrm>
            <a:off x="6506196" y="18351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F525D2-B23B-452D-A2C5-569C86248306}"/>
              </a:ext>
            </a:extLst>
          </p:cNvPr>
          <p:cNvSpPr txBox="1"/>
          <p:nvPr/>
        </p:nvSpPr>
        <p:spPr>
          <a:xfrm>
            <a:off x="6506196" y="2538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52AE044-E266-4460-A61F-E159A8200E89}"/>
              </a:ext>
            </a:extLst>
          </p:cNvPr>
          <p:cNvSpPr txBox="1"/>
          <p:nvPr/>
        </p:nvSpPr>
        <p:spPr>
          <a:xfrm>
            <a:off x="6506196" y="278790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1CC54A3-3604-447C-AA42-8D856F5FC4A8}"/>
              </a:ext>
            </a:extLst>
          </p:cNvPr>
          <p:cNvSpPr txBox="1"/>
          <p:nvPr/>
        </p:nvSpPr>
        <p:spPr>
          <a:xfrm>
            <a:off x="6506196" y="30554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AC54E1E-5ACA-451E-A5A9-5FE9F15C010A}"/>
              </a:ext>
            </a:extLst>
          </p:cNvPr>
          <p:cNvSpPr txBox="1"/>
          <p:nvPr/>
        </p:nvSpPr>
        <p:spPr>
          <a:xfrm>
            <a:off x="3316926" y="325613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61DC1C0-AAFA-4173-84F6-A6DB5224D51C}"/>
              </a:ext>
            </a:extLst>
          </p:cNvPr>
          <p:cNvSpPr txBox="1"/>
          <p:nvPr/>
        </p:nvSpPr>
        <p:spPr>
          <a:xfrm>
            <a:off x="3326841" y="281361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CAD681-69D4-4CA3-9227-1CDAF27082C9}"/>
              </a:ext>
            </a:extLst>
          </p:cNvPr>
          <p:cNvSpPr txBox="1"/>
          <p:nvPr/>
        </p:nvSpPr>
        <p:spPr>
          <a:xfrm>
            <a:off x="3321660" y="155152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6478AD-0E18-40DD-B4C7-E8663BB3CF5E}"/>
              </a:ext>
            </a:extLst>
          </p:cNvPr>
          <p:cNvSpPr txBox="1"/>
          <p:nvPr/>
        </p:nvSpPr>
        <p:spPr>
          <a:xfrm>
            <a:off x="299938" y="243213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585CBE-B5FF-4102-8569-AF3216597D0B}"/>
              </a:ext>
            </a:extLst>
          </p:cNvPr>
          <p:cNvSpPr txBox="1"/>
          <p:nvPr/>
        </p:nvSpPr>
        <p:spPr>
          <a:xfrm>
            <a:off x="306845" y="117684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7CB7134-7A91-498C-93E7-F634E1C98F29}"/>
              </a:ext>
            </a:extLst>
          </p:cNvPr>
          <p:cNvSpPr txBox="1"/>
          <p:nvPr/>
        </p:nvSpPr>
        <p:spPr>
          <a:xfrm>
            <a:off x="3340889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6A5806-2D44-46C7-AAF4-3B9B88C866A5}"/>
              </a:ext>
            </a:extLst>
          </p:cNvPr>
          <p:cNvSpPr txBox="1"/>
          <p:nvPr/>
        </p:nvSpPr>
        <p:spPr>
          <a:xfrm>
            <a:off x="6526923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559C2B39-52C3-4CB2-995B-3CD78FBE22F5}"/>
              </a:ext>
            </a:extLst>
          </p:cNvPr>
          <p:cNvCxnSpPr>
            <a:cxnSpLocks/>
          </p:cNvCxnSpPr>
          <p:nvPr/>
        </p:nvCxnSpPr>
        <p:spPr>
          <a:xfrm flipH="1">
            <a:off x="5245801" y="137689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4394514-D634-432B-84A2-88AFEF157458}"/>
              </a:ext>
            </a:extLst>
          </p:cNvPr>
          <p:cNvCxnSpPr>
            <a:cxnSpLocks/>
          </p:cNvCxnSpPr>
          <p:nvPr/>
        </p:nvCxnSpPr>
        <p:spPr>
          <a:xfrm>
            <a:off x="1917685" y="137689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AC92A56-1F67-4CFD-A0A0-6BED2ED74699}"/>
              </a:ext>
            </a:extLst>
          </p:cNvPr>
          <p:cNvCxnSpPr>
            <a:cxnSpLocks/>
            <a:endCxn id="70" idx="1"/>
          </p:cNvCxnSpPr>
          <p:nvPr/>
        </p:nvCxnSpPr>
        <p:spPr>
          <a:xfrm flipV="1">
            <a:off x="1374934" y="1682327"/>
            <a:ext cx="1946726" cy="436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E95B6E1-DFBB-47A8-BCB4-F3C611A2E403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1391105" y="1731124"/>
            <a:ext cx="1930555" cy="1433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F021FB3-D1F7-4F4C-8563-61E94FFC68D1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1753553" y="2080228"/>
            <a:ext cx="1568107" cy="9180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55284AC-FB0D-455C-9292-9F6CCF2045DC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1751362" y="2175770"/>
            <a:ext cx="1570298" cy="10563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186651B-D179-478A-9F89-33F7B8440F6F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1751362" y="2190553"/>
            <a:ext cx="1565565" cy="30107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469D99F-4460-470E-BB97-DD4DE41629D4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970658" y="2379903"/>
            <a:ext cx="1356183" cy="3366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EC682A9-D485-4ABB-A21E-896D834A81C8}"/>
              </a:ext>
            </a:extLst>
          </p:cNvPr>
          <p:cNvCxnSpPr>
            <a:cxnSpLocks/>
            <a:endCxn id="69" idx="1"/>
          </p:cNvCxnSpPr>
          <p:nvPr/>
        </p:nvCxnSpPr>
        <p:spPr>
          <a:xfrm>
            <a:off x="2008638" y="2391944"/>
            <a:ext cx="1318203" cy="55247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1C4E154-3920-44AA-A631-30883D33B551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391105" y="1729096"/>
            <a:ext cx="1935736" cy="9874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CDE7EB8-A021-4565-85A6-DA53ECD16ACA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391105" y="1723610"/>
            <a:ext cx="1925821" cy="16633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5F3C3B8-105B-43DD-B01A-78856784A0A7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1408518" y="1731124"/>
            <a:ext cx="1908408" cy="189738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70B23B9-38E5-4A45-AF4A-4B141B207EA0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1521162" y="2080228"/>
            <a:ext cx="1800498" cy="68021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74D8415-5C52-4DA3-878B-231EBFEBFBB9}"/>
              </a:ext>
            </a:extLst>
          </p:cNvPr>
          <p:cNvSpPr txBox="1"/>
          <p:nvPr/>
        </p:nvSpPr>
        <p:spPr>
          <a:xfrm>
            <a:off x="3340889" y="375931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4D8550F-0774-49B6-812E-F3E42E3F283C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1384555" y="1723610"/>
            <a:ext cx="1956334" cy="21665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9F47FDB-54E5-4EC7-811E-E14F5B125FB9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1970658" y="2390665"/>
            <a:ext cx="1346268" cy="7953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2A99CE2-11B5-4F57-894C-D1DEEB00D7F9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759223" y="2162056"/>
            <a:ext cx="1557703" cy="122488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FE4B07C-D08B-4420-9FBE-833B5EFC7D77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853940" y="1740163"/>
            <a:ext cx="1652256" cy="5622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DBFEC802-2963-4D25-892E-4F77CBA60BA6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839892" y="1965935"/>
            <a:ext cx="1666304" cy="3490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6FA8B03A-E3A2-4046-BECF-2271D55A32A5}"/>
              </a:ext>
            </a:extLst>
          </p:cNvPr>
          <p:cNvCxnSpPr>
            <a:cxnSpLocks/>
          </p:cNvCxnSpPr>
          <p:nvPr/>
        </p:nvCxnSpPr>
        <p:spPr>
          <a:xfrm flipV="1">
            <a:off x="5286726" y="1745445"/>
            <a:ext cx="1226845" cy="3692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D808454-FEAD-42D7-947A-64246A04483C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5279351" y="1965935"/>
            <a:ext cx="1226845" cy="1383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249E6AC-19EF-49DD-BB1A-69F91F626401}"/>
              </a:ext>
            </a:extLst>
          </p:cNvPr>
          <p:cNvCxnSpPr>
            <a:cxnSpLocks/>
          </p:cNvCxnSpPr>
          <p:nvPr/>
        </p:nvCxnSpPr>
        <p:spPr>
          <a:xfrm flipV="1">
            <a:off x="4839892" y="2218595"/>
            <a:ext cx="1711870" cy="8601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7CBC8FD-EFD0-44E4-8B31-40DA7CE742BF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193886" y="3424629"/>
            <a:ext cx="2312310" cy="4654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26763D8-A527-4ED7-B2CE-A77E25339B17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213207" y="1740163"/>
            <a:ext cx="2292989" cy="21499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5D8929C7-6229-492E-B374-93D260AAB3E7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213207" y="1965935"/>
            <a:ext cx="2292989" cy="19367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F71994DE-E2DC-4170-815C-4858E754D04D}"/>
              </a:ext>
            </a:extLst>
          </p:cNvPr>
          <p:cNvCxnSpPr>
            <a:cxnSpLocks/>
            <a:endCxn id="63" idx="1"/>
          </p:cNvCxnSpPr>
          <p:nvPr/>
        </p:nvCxnSpPr>
        <p:spPr>
          <a:xfrm flipV="1">
            <a:off x="4221551" y="2669001"/>
            <a:ext cx="2284645" cy="122112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12CB3939-E046-47F1-8D7E-3BFAEB050E00}"/>
              </a:ext>
            </a:extLst>
          </p:cNvPr>
          <p:cNvCxnSpPr>
            <a:cxnSpLocks/>
            <a:endCxn id="64" idx="1"/>
          </p:cNvCxnSpPr>
          <p:nvPr/>
        </p:nvCxnSpPr>
        <p:spPr>
          <a:xfrm flipV="1">
            <a:off x="4221551" y="2918712"/>
            <a:ext cx="2284645" cy="97141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DBC57274-FCED-450B-922B-4151085C6551}"/>
              </a:ext>
            </a:extLst>
          </p:cNvPr>
          <p:cNvCxnSpPr>
            <a:cxnSpLocks/>
            <a:endCxn id="65" idx="1"/>
          </p:cNvCxnSpPr>
          <p:nvPr/>
        </p:nvCxnSpPr>
        <p:spPr>
          <a:xfrm flipV="1">
            <a:off x="4221551" y="3186229"/>
            <a:ext cx="2284645" cy="7038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C8326A8-0E7D-494F-B162-574E7ED874D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600802" y="3201322"/>
            <a:ext cx="1905394" cy="22330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18B79E62-2790-4661-A563-D310D75EA9DC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637617" y="1740163"/>
            <a:ext cx="1868579" cy="14611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86AC2D84-02AF-4622-9215-F00D3048D18C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608177" y="1965935"/>
            <a:ext cx="1898019" cy="12479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5D6D83D-CA58-4563-828F-E55B480A7DBF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175985" y="2974281"/>
            <a:ext cx="2330211" cy="45034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19B4446E-5C86-4A4B-97EC-B819DF6FD558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175985" y="1740163"/>
            <a:ext cx="2330211" cy="122155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BE1867A1-B1AB-4372-8A9F-EC2834E78255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175985" y="1965935"/>
            <a:ext cx="2330211" cy="9948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B93963E-5FFA-4F4C-BA27-39B497635B0F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947397" y="1740163"/>
            <a:ext cx="1558799" cy="77036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9B4DBF07-E826-465A-9CA9-16B10ECABB96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944017" y="1965935"/>
            <a:ext cx="1562179" cy="54963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02C394AD-E835-4669-92E0-5E942CFDC8E2}"/>
              </a:ext>
            </a:extLst>
          </p:cNvPr>
          <p:cNvCxnSpPr>
            <a:cxnSpLocks/>
            <a:endCxn id="63" idx="1"/>
          </p:cNvCxnSpPr>
          <p:nvPr/>
        </p:nvCxnSpPr>
        <p:spPr>
          <a:xfrm>
            <a:off x="4960503" y="2519043"/>
            <a:ext cx="1545693" cy="1499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653CE0C4-C109-47F7-884A-D992D53B31DA}"/>
              </a:ext>
            </a:extLst>
          </p:cNvPr>
          <p:cNvCxnSpPr>
            <a:cxnSpLocks/>
            <a:endCxn id="64" idx="1"/>
          </p:cNvCxnSpPr>
          <p:nvPr/>
        </p:nvCxnSpPr>
        <p:spPr>
          <a:xfrm>
            <a:off x="4944017" y="2508787"/>
            <a:ext cx="1562179" cy="40992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C2C22CEF-AD02-48B1-9554-548281383DB3}"/>
              </a:ext>
            </a:extLst>
          </p:cNvPr>
          <p:cNvCxnSpPr>
            <a:cxnSpLocks/>
            <a:endCxn id="65" idx="1"/>
          </p:cNvCxnSpPr>
          <p:nvPr/>
        </p:nvCxnSpPr>
        <p:spPr>
          <a:xfrm>
            <a:off x="4960503" y="2504008"/>
            <a:ext cx="1545693" cy="68222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40C3792-237C-478B-8BA7-D0EBF718360E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781550" y="3374813"/>
            <a:ext cx="1724646" cy="4981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3358DBE-DBD1-493F-A645-AD5478C8BEB9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213207" y="3424629"/>
            <a:ext cx="2292989" cy="47417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990ED387-A235-4CCF-991D-6FBFBA02572C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960503" y="2525622"/>
            <a:ext cx="1545693" cy="89900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5FE15A5-8D61-4277-A6A0-657BF6C8870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839892" y="2318777"/>
            <a:ext cx="1666304" cy="110585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9EFC6E4-2876-465D-A4BA-28709FE91E1A}"/>
              </a:ext>
            </a:extLst>
          </p:cNvPr>
          <p:cNvCxnSpPr>
            <a:cxnSpLocks/>
            <a:endCxn id="60" idx="1"/>
          </p:cNvCxnSpPr>
          <p:nvPr/>
        </p:nvCxnSpPr>
        <p:spPr>
          <a:xfrm>
            <a:off x="5283023" y="2107907"/>
            <a:ext cx="1223173" cy="32532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718200A9-4044-4497-951C-447F03FBB726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259260" y="1698602"/>
            <a:ext cx="2246936" cy="17260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7577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Approach?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3A8BE-AC10-4B98-AE7D-F24592E55F40}"/>
              </a:ext>
            </a:extLst>
          </p:cNvPr>
          <p:cNvSpPr txBox="1"/>
          <p:nvPr/>
        </p:nvSpPr>
        <p:spPr>
          <a:xfrm>
            <a:off x="3316927" y="236082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2C7E5C-3D22-45BB-BD7D-9408769C17C5}"/>
              </a:ext>
            </a:extLst>
          </p:cNvPr>
          <p:cNvSpPr txBox="1"/>
          <p:nvPr/>
        </p:nvSpPr>
        <p:spPr>
          <a:xfrm>
            <a:off x="3321660" y="174368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8603E-DE54-43EB-BC8F-CDDFCE65CF8E}"/>
              </a:ext>
            </a:extLst>
          </p:cNvPr>
          <p:cNvSpPr txBox="1"/>
          <p:nvPr/>
        </p:nvSpPr>
        <p:spPr>
          <a:xfrm>
            <a:off x="3316926" y="305518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F1E2AA-8774-438F-A142-DD53007D8080}"/>
              </a:ext>
            </a:extLst>
          </p:cNvPr>
          <p:cNvSpPr txBox="1"/>
          <p:nvPr/>
        </p:nvSpPr>
        <p:spPr>
          <a:xfrm>
            <a:off x="3316926" y="349770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3CBCF6-F318-4150-B9DE-E1B109A50DBC}"/>
              </a:ext>
            </a:extLst>
          </p:cNvPr>
          <p:cNvSpPr txBox="1"/>
          <p:nvPr/>
        </p:nvSpPr>
        <p:spPr>
          <a:xfrm>
            <a:off x="3321660" y="194942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93D24F-A537-4A61-9C0D-2E3834D69748}"/>
              </a:ext>
            </a:extLst>
          </p:cNvPr>
          <p:cNvSpPr txBox="1"/>
          <p:nvPr/>
        </p:nvSpPr>
        <p:spPr>
          <a:xfrm>
            <a:off x="3321660" y="215060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BC5BB9-25DB-423C-83E2-77B496EC1A95}"/>
              </a:ext>
            </a:extLst>
          </p:cNvPr>
          <p:cNvSpPr txBox="1"/>
          <p:nvPr/>
        </p:nvSpPr>
        <p:spPr>
          <a:xfrm>
            <a:off x="3326841" y="258570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5E713B-C502-426C-8D90-C668B70FD86C}"/>
              </a:ext>
            </a:extLst>
          </p:cNvPr>
          <p:cNvSpPr txBox="1"/>
          <p:nvPr/>
        </p:nvSpPr>
        <p:spPr>
          <a:xfrm>
            <a:off x="6506196" y="3293824"/>
            <a:ext cx="2887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FFFF00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755590E-FA2F-4747-96B0-262F0CFB31CE}"/>
              </a:ext>
            </a:extLst>
          </p:cNvPr>
          <p:cNvSpPr txBox="1"/>
          <p:nvPr/>
        </p:nvSpPr>
        <p:spPr>
          <a:xfrm>
            <a:off x="6506196" y="207197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719FDB-C6BB-4046-8D04-80E3B57926E3}"/>
              </a:ext>
            </a:extLst>
          </p:cNvPr>
          <p:cNvSpPr txBox="1"/>
          <p:nvPr/>
        </p:nvSpPr>
        <p:spPr>
          <a:xfrm>
            <a:off x="6506196" y="23024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22E7B6-909B-4C88-ACC9-518C0008531C}"/>
              </a:ext>
            </a:extLst>
          </p:cNvPr>
          <p:cNvSpPr txBox="1"/>
          <p:nvPr/>
        </p:nvSpPr>
        <p:spPr>
          <a:xfrm>
            <a:off x="6506196" y="160935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EBC8BDA-252F-4142-A004-11DF5D766212}"/>
              </a:ext>
            </a:extLst>
          </p:cNvPr>
          <p:cNvSpPr txBox="1"/>
          <p:nvPr/>
        </p:nvSpPr>
        <p:spPr>
          <a:xfrm>
            <a:off x="6506196" y="18351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F525D2-B23B-452D-A2C5-569C86248306}"/>
              </a:ext>
            </a:extLst>
          </p:cNvPr>
          <p:cNvSpPr txBox="1"/>
          <p:nvPr/>
        </p:nvSpPr>
        <p:spPr>
          <a:xfrm>
            <a:off x="6506196" y="2538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52AE044-E266-4460-A61F-E159A8200E89}"/>
              </a:ext>
            </a:extLst>
          </p:cNvPr>
          <p:cNvSpPr txBox="1"/>
          <p:nvPr/>
        </p:nvSpPr>
        <p:spPr>
          <a:xfrm>
            <a:off x="6506196" y="278790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1CC54A3-3604-447C-AA42-8D856F5FC4A8}"/>
              </a:ext>
            </a:extLst>
          </p:cNvPr>
          <p:cNvSpPr txBox="1"/>
          <p:nvPr/>
        </p:nvSpPr>
        <p:spPr>
          <a:xfrm>
            <a:off x="6506196" y="30554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AC54E1E-5ACA-451E-A5A9-5FE9F15C010A}"/>
              </a:ext>
            </a:extLst>
          </p:cNvPr>
          <p:cNvSpPr txBox="1"/>
          <p:nvPr/>
        </p:nvSpPr>
        <p:spPr>
          <a:xfrm>
            <a:off x="3316926" y="325613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61DC1C0-AAFA-4173-84F6-A6DB5224D51C}"/>
              </a:ext>
            </a:extLst>
          </p:cNvPr>
          <p:cNvSpPr txBox="1"/>
          <p:nvPr/>
        </p:nvSpPr>
        <p:spPr>
          <a:xfrm>
            <a:off x="3326841" y="281361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CAD681-69D4-4CA3-9227-1CDAF27082C9}"/>
              </a:ext>
            </a:extLst>
          </p:cNvPr>
          <p:cNvSpPr txBox="1"/>
          <p:nvPr/>
        </p:nvSpPr>
        <p:spPr>
          <a:xfrm>
            <a:off x="3321660" y="155152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585CBE-B5FF-4102-8569-AF3216597D0B}"/>
              </a:ext>
            </a:extLst>
          </p:cNvPr>
          <p:cNvSpPr txBox="1"/>
          <p:nvPr/>
        </p:nvSpPr>
        <p:spPr>
          <a:xfrm>
            <a:off x="306845" y="117684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7CB7134-7A91-498C-93E7-F634E1C98F29}"/>
              </a:ext>
            </a:extLst>
          </p:cNvPr>
          <p:cNvSpPr txBox="1"/>
          <p:nvPr/>
        </p:nvSpPr>
        <p:spPr>
          <a:xfrm>
            <a:off x="3340889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6A5806-2D44-46C7-AAF4-3B9B88C866A5}"/>
              </a:ext>
            </a:extLst>
          </p:cNvPr>
          <p:cNvSpPr txBox="1"/>
          <p:nvPr/>
        </p:nvSpPr>
        <p:spPr>
          <a:xfrm>
            <a:off x="6526923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559C2B39-52C3-4CB2-995B-3CD78FBE22F5}"/>
              </a:ext>
            </a:extLst>
          </p:cNvPr>
          <p:cNvCxnSpPr>
            <a:cxnSpLocks/>
          </p:cNvCxnSpPr>
          <p:nvPr/>
        </p:nvCxnSpPr>
        <p:spPr>
          <a:xfrm flipH="1">
            <a:off x="5245801" y="137689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4394514-D634-432B-84A2-88AFEF157458}"/>
              </a:ext>
            </a:extLst>
          </p:cNvPr>
          <p:cNvCxnSpPr>
            <a:cxnSpLocks/>
          </p:cNvCxnSpPr>
          <p:nvPr/>
        </p:nvCxnSpPr>
        <p:spPr>
          <a:xfrm>
            <a:off x="1917685" y="137689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74D8415-5C52-4DA3-878B-231EBFEBFBB9}"/>
              </a:ext>
            </a:extLst>
          </p:cNvPr>
          <p:cNvSpPr txBox="1"/>
          <p:nvPr/>
        </p:nvSpPr>
        <p:spPr>
          <a:xfrm>
            <a:off x="3340889" y="375931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7CBC8FD-EFD0-44E4-8B31-40DA7CE742BF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193886" y="3463101"/>
            <a:ext cx="2312310" cy="42702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C8326A8-0E7D-494F-B162-574E7ED874D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600802" y="3201322"/>
            <a:ext cx="1905394" cy="2617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5D6D83D-CA58-4563-828F-E55B480A7DBF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175985" y="2974281"/>
            <a:ext cx="2330211" cy="48882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40C3792-237C-478B-8BA7-D0EBF718360E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781550" y="3374813"/>
            <a:ext cx="1724646" cy="8828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990ED387-A235-4CCF-991D-6FBFBA02572C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960503" y="2525622"/>
            <a:ext cx="1545693" cy="9374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5FE15A5-8D61-4277-A6A0-657BF6C8870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839892" y="2318777"/>
            <a:ext cx="1666304" cy="114432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6395D0B3-310A-4F41-A592-AF2AB0DAFC2D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874629" y="3463101"/>
            <a:ext cx="1631567" cy="18356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0B6A0E94-4ADE-4DBE-AEDB-18411EFB0012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389782" y="2774496"/>
            <a:ext cx="1116414" cy="68860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117B0E2A-B45C-44C2-8CEE-AB81ECD25300}"/>
              </a:ext>
            </a:extLst>
          </p:cNvPr>
          <p:cNvCxnSpPr>
            <a:cxnSpLocks/>
          </p:cNvCxnSpPr>
          <p:nvPr/>
        </p:nvCxnSpPr>
        <p:spPr>
          <a:xfrm>
            <a:off x="4259260" y="1698602"/>
            <a:ext cx="2246936" cy="17260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4815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Approach?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FBEB6B6-24C2-49F3-8958-DC85090EABDD}"/>
              </a:ext>
            </a:extLst>
          </p:cNvPr>
          <p:cNvSpPr txBox="1"/>
          <p:nvPr/>
        </p:nvSpPr>
        <p:spPr>
          <a:xfrm>
            <a:off x="306845" y="16106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3A8BE-AC10-4B98-AE7D-F24592E55F40}"/>
              </a:ext>
            </a:extLst>
          </p:cNvPr>
          <p:cNvSpPr txBox="1"/>
          <p:nvPr/>
        </p:nvSpPr>
        <p:spPr>
          <a:xfrm>
            <a:off x="3316927" y="236082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CCDA9A-B464-4237-B7A8-83D24577102B}"/>
              </a:ext>
            </a:extLst>
          </p:cNvPr>
          <p:cNvSpPr txBox="1"/>
          <p:nvPr/>
        </p:nvSpPr>
        <p:spPr>
          <a:xfrm>
            <a:off x="306845" y="181313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F9CAD6-ADCD-48C8-91E5-D6BD057DDAB7}"/>
              </a:ext>
            </a:extLst>
          </p:cNvPr>
          <p:cNvSpPr txBox="1"/>
          <p:nvPr/>
        </p:nvSpPr>
        <p:spPr>
          <a:xfrm>
            <a:off x="299938" y="262544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2C7E5C-3D22-45BB-BD7D-9408769C17C5}"/>
              </a:ext>
            </a:extLst>
          </p:cNvPr>
          <p:cNvSpPr txBox="1"/>
          <p:nvPr/>
        </p:nvSpPr>
        <p:spPr>
          <a:xfrm>
            <a:off x="3321660" y="174368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8603E-DE54-43EB-BC8F-CDDFCE65CF8E}"/>
              </a:ext>
            </a:extLst>
          </p:cNvPr>
          <p:cNvSpPr txBox="1"/>
          <p:nvPr/>
        </p:nvSpPr>
        <p:spPr>
          <a:xfrm>
            <a:off x="3316926" y="305518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F1E2AA-8774-438F-A142-DD53007D8080}"/>
              </a:ext>
            </a:extLst>
          </p:cNvPr>
          <p:cNvSpPr txBox="1"/>
          <p:nvPr/>
        </p:nvSpPr>
        <p:spPr>
          <a:xfrm>
            <a:off x="3316926" y="349770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3FAB846-F0D6-4CEF-8E6D-759B8B861D9E}"/>
              </a:ext>
            </a:extLst>
          </p:cNvPr>
          <p:cNvSpPr txBox="1"/>
          <p:nvPr/>
        </p:nvSpPr>
        <p:spPr>
          <a:xfrm>
            <a:off x="299938" y="223599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3CBCF6-F318-4150-B9DE-E1B109A50DBC}"/>
              </a:ext>
            </a:extLst>
          </p:cNvPr>
          <p:cNvSpPr txBox="1"/>
          <p:nvPr/>
        </p:nvSpPr>
        <p:spPr>
          <a:xfrm>
            <a:off x="3321660" y="194942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93D24F-A537-4A61-9C0D-2E3834D69748}"/>
              </a:ext>
            </a:extLst>
          </p:cNvPr>
          <p:cNvSpPr txBox="1"/>
          <p:nvPr/>
        </p:nvSpPr>
        <p:spPr>
          <a:xfrm>
            <a:off x="3321660" y="215060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BC5BB9-25DB-423C-83E2-77B496EC1A95}"/>
              </a:ext>
            </a:extLst>
          </p:cNvPr>
          <p:cNvSpPr txBox="1"/>
          <p:nvPr/>
        </p:nvSpPr>
        <p:spPr>
          <a:xfrm>
            <a:off x="3326841" y="258570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5E713B-C502-426C-8D90-C668B70FD86C}"/>
              </a:ext>
            </a:extLst>
          </p:cNvPr>
          <p:cNvSpPr txBox="1"/>
          <p:nvPr/>
        </p:nvSpPr>
        <p:spPr>
          <a:xfrm>
            <a:off x="6506196" y="3293824"/>
            <a:ext cx="2887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FFFF00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E8F0EC-02E7-4AD0-95D1-08E3FDA66CC1}"/>
              </a:ext>
            </a:extLst>
          </p:cNvPr>
          <p:cNvSpPr txBox="1"/>
          <p:nvPr/>
        </p:nvSpPr>
        <p:spPr>
          <a:xfrm>
            <a:off x="306845" y="203351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5433CB7-0E58-489E-935F-56A52B562251}"/>
              </a:ext>
            </a:extLst>
          </p:cNvPr>
          <p:cNvSpPr txBox="1"/>
          <p:nvPr/>
        </p:nvSpPr>
        <p:spPr>
          <a:xfrm>
            <a:off x="306845" y="284790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755590E-FA2F-4747-96B0-262F0CFB31CE}"/>
              </a:ext>
            </a:extLst>
          </p:cNvPr>
          <p:cNvSpPr txBox="1"/>
          <p:nvPr/>
        </p:nvSpPr>
        <p:spPr>
          <a:xfrm>
            <a:off x="6506196" y="207197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719FDB-C6BB-4046-8D04-80E3B57926E3}"/>
              </a:ext>
            </a:extLst>
          </p:cNvPr>
          <p:cNvSpPr txBox="1"/>
          <p:nvPr/>
        </p:nvSpPr>
        <p:spPr>
          <a:xfrm>
            <a:off x="6506196" y="23024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22E7B6-909B-4C88-ACC9-518C0008531C}"/>
              </a:ext>
            </a:extLst>
          </p:cNvPr>
          <p:cNvSpPr txBox="1"/>
          <p:nvPr/>
        </p:nvSpPr>
        <p:spPr>
          <a:xfrm>
            <a:off x="6506196" y="160935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EBC8BDA-252F-4142-A004-11DF5D766212}"/>
              </a:ext>
            </a:extLst>
          </p:cNvPr>
          <p:cNvSpPr txBox="1"/>
          <p:nvPr/>
        </p:nvSpPr>
        <p:spPr>
          <a:xfrm>
            <a:off x="6506196" y="18351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F525D2-B23B-452D-A2C5-569C86248306}"/>
              </a:ext>
            </a:extLst>
          </p:cNvPr>
          <p:cNvSpPr txBox="1"/>
          <p:nvPr/>
        </p:nvSpPr>
        <p:spPr>
          <a:xfrm>
            <a:off x="6506196" y="2538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52AE044-E266-4460-A61F-E159A8200E89}"/>
              </a:ext>
            </a:extLst>
          </p:cNvPr>
          <p:cNvSpPr txBox="1"/>
          <p:nvPr/>
        </p:nvSpPr>
        <p:spPr>
          <a:xfrm>
            <a:off x="6506196" y="278790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1CC54A3-3604-447C-AA42-8D856F5FC4A8}"/>
              </a:ext>
            </a:extLst>
          </p:cNvPr>
          <p:cNvSpPr txBox="1"/>
          <p:nvPr/>
        </p:nvSpPr>
        <p:spPr>
          <a:xfrm>
            <a:off x="6506196" y="30554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AC54E1E-5ACA-451E-A5A9-5FE9F15C010A}"/>
              </a:ext>
            </a:extLst>
          </p:cNvPr>
          <p:cNvSpPr txBox="1"/>
          <p:nvPr/>
        </p:nvSpPr>
        <p:spPr>
          <a:xfrm>
            <a:off x="3316926" y="325613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61DC1C0-AAFA-4173-84F6-A6DB5224D51C}"/>
              </a:ext>
            </a:extLst>
          </p:cNvPr>
          <p:cNvSpPr txBox="1"/>
          <p:nvPr/>
        </p:nvSpPr>
        <p:spPr>
          <a:xfrm>
            <a:off x="3326841" y="281361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CAD681-69D4-4CA3-9227-1CDAF27082C9}"/>
              </a:ext>
            </a:extLst>
          </p:cNvPr>
          <p:cNvSpPr txBox="1"/>
          <p:nvPr/>
        </p:nvSpPr>
        <p:spPr>
          <a:xfrm>
            <a:off x="3321660" y="155152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6478AD-0E18-40DD-B4C7-E8663BB3CF5E}"/>
              </a:ext>
            </a:extLst>
          </p:cNvPr>
          <p:cNvSpPr txBox="1"/>
          <p:nvPr/>
        </p:nvSpPr>
        <p:spPr>
          <a:xfrm>
            <a:off x="299938" y="243213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585CBE-B5FF-4102-8569-AF3216597D0B}"/>
              </a:ext>
            </a:extLst>
          </p:cNvPr>
          <p:cNvSpPr txBox="1"/>
          <p:nvPr/>
        </p:nvSpPr>
        <p:spPr>
          <a:xfrm>
            <a:off x="306845" y="117684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7CB7134-7A91-498C-93E7-F634E1C98F29}"/>
              </a:ext>
            </a:extLst>
          </p:cNvPr>
          <p:cNvSpPr txBox="1"/>
          <p:nvPr/>
        </p:nvSpPr>
        <p:spPr>
          <a:xfrm>
            <a:off x="3340889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6A5806-2D44-46C7-AAF4-3B9B88C866A5}"/>
              </a:ext>
            </a:extLst>
          </p:cNvPr>
          <p:cNvSpPr txBox="1"/>
          <p:nvPr/>
        </p:nvSpPr>
        <p:spPr>
          <a:xfrm>
            <a:off x="6526923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559C2B39-52C3-4CB2-995B-3CD78FBE22F5}"/>
              </a:ext>
            </a:extLst>
          </p:cNvPr>
          <p:cNvCxnSpPr>
            <a:cxnSpLocks/>
          </p:cNvCxnSpPr>
          <p:nvPr/>
        </p:nvCxnSpPr>
        <p:spPr>
          <a:xfrm flipH="1">
            <a:off x="5245801" y="137689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4394514-D634-432B-84A2-88AFEF157458}"/>
              </a:ext>
            </a:extLst>
          </p:cNvPr>
          <p:cNvCxnSpPr>
            <a:cxnSpLocks/>
          </p:cNvCxnSpPr>
          <p:nvPr/>
        </p:nvCxnSpPr>
        <p:spPr>
          <a:xfrm>
            <a:off x="1917685" y="137689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55284AC-FB0D-455C-9292-9F6CCF2045DC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1751362" y="2175770"/>
            <a:ext cx="1570298" cy="10563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186651B-D179-478A-9F89-33F7B8440F6F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1751362" y="2190553"/>
            <a:ext cx="1565565" cy="30107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469D99F-4460-470E-BB97-DD4DE41629D4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970658" y="2379903"/>
            <a:ext cx="1356183" cy="3366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EC682A9-D485-4ABB-A21E-896D834A81C8}"/>
              </a:ext>
            </a:extLst>
          </p:cNvPr>
          <p:cNvCxnSpPr>
            <a:cxnSpLocks/>
            <a:endCxn id="69" idx="1"/>
          </p:cNvCxnSpPr>
          <p:nvPr/>
        </p:nvCxnSpPr>
        <p:spPr>
          <a:xfrm>
            <a:off x="2008638" y="2391944"/>
            <a:ext cx="1318203" cy="55247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1C4E154-3920-44AA-A631-30883D33B551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391105" y="1729096"/>
            <a:ext cx="1935736" cy="9874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CDE7EB8-A021-4565-85A6-DA53ECD16ACA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391105" y="1723610"/>
            <a:ext cx="1925821" cy="16633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5F3C3B8-105B-43DD-B01A-78856784A0A7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1408518" y="1731124"/>
            <a:ext cx="1908408" cy="189738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74D8415-5C52-4DA3-878B-231EBFEBFBB9}"/>
              </a:ext>
            </a:extLst>
          </p:cNvPr>
          <p:cNvSpPr txBox="1"/>
          <p:nvPr/>
        </p:nvSpPr>
        <p:spPr>
          <a:xfrm>
            <a:off x="3340889" y="375931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4D8550F-0774-49B6-812E-F3E42E3F283C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1384555" y="1723610"/>
            <a:ext cx="1956334" cy="21665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9F47FDB-54E5-4EC7-811E-E14F5B125FB9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1970658" y="2390665"/>
            <a:ext cx="1346268" cy="7953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2A99CE2-11B5-4F57-894C-D1DEEB00D7F9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759223" y="2162056"/>
            <a:ext cx="1557703" cy="122488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7CBC8FD-EFD0-44E4-8B31-40DA7CE742BF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193886" y="3463101"/>
            <a:ext cx="2312310" cy="42702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C8326A8-0E7D-494F-B162-574E7ED874D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600802" y="3201322"/>
            <a:ext cx="1905394" cy="2617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5D6D83D-CA58-4563-828F-E55B480A7DBF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175985" y="2974281"/>
            <a:ext cx="2330211" cy="48882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40C3792-237C-478B-8BA7-D0EBF718360E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781550" y="3374813"/>
            <a:ext cx="1724646" cy="8828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990ED387-A235-4CCF-991D-6FBFBA02572C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960503" y="2525622"/>
            <a:ext cx="1545693" cy="9374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5FE15A5-8D61-4277-A6A0-657BF6C8870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839892" y="2318777"/>
            <a:ext cx="1666304" cy="114432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6395D0B3-310A-4F41-A592-AF2AB0DAFC2D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874629" y="3463101"/>
            <a:ext cx="1631567" cy="18356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0B6A0E94-4ADE-4DBE-AEDB-18411EFB0012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389782" y="2774496"/>
            <a:ext cx="1116414" cy="68860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117B0E2A-B45C-44C2-8CEE-AB81ECD25300}"/>
              </a:ext>
            </a:extLst>
          </p:cNvPr>
          <p:cNvCxnSpPr>
            <a:cxnSpLocks/>
          </p:cNvCxnSpPr>
          <p:nvPr/>
        </p:nvCxnSpPr>
        <p:spPr>
          <a:xfrm>
            <a:off x="4259260" y="1698602"/>
            <a:ext cx="2246936" cy="17260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E3702FF7-0F60-4DAD-97E5-346BE4B12729}"/>
              </a:ext>
            </a:extLst>
          </p:cNvPr>
          <p:cNvCxnSpPr>
            <a:cxnSpLocks/>
            <a:endCxn id="70" idx="1"/>
          </p:cNvCxnSpPr>
          <p:nvPr/>
        </p:nvCxnSpPr>
        <p:spPr>
          <a:xfrm flipV="1">
            <a:off x="1398603" y="1682327"/>
            <a:ext cx="1923057" cy="6218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55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2;p14">
            <a:extLst>
              <a:ext uri="{FF2B5EF4-FFF2-40B4-BE49-F238E27FC236}">
                <a16:creationId xmlns:a16="http://schemas.microsoft.com/office/drawing/2014/main" id="{23C40FEA-0A76-41AC-B4F3-8986F428B82D}"/>
              </a:ext>
            </a:extLst>
          </p:cNvPr>
          <p:cNvSpPr txBox="1">
            <a:spLocks/>
          </p:cNvSpPr>
          <p:nvPr/>
        </p:nvSpPr>
        <p:spPr>
          <a:xfrm>
            <a:off x="4024222" y="2285400"/>
            <a:ext cx="109555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Ray</a:t>
            </a:r>
            <a:r>
              <a:rPr lang="en-GB" b="1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965359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Approach?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FBEB6B6-24C2-49F3-8958-DC85090EABDD}"/>
              </a:ext>
            </a:extLst>
          </p:cNvPr>
          <p:cNvSpPr txBox="1"/>
          <p:nvPr/>
        </p:nvSpPr>
        <p:spPr>
          <a:xfrm>
            <a:off x="306845" y="16106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3A8BE-AC10-4B98-AE7D-F24592E55F40}"/>
              </a:ext>
            </a:extLst>
          </p:cNvPr>
          <p:cNvSpPr txBox="1"/>
          <p:nvPr/>
        </p:nvSpPr>
        <p:spPr>
          <a:xfrm>
            <a:off x="3316927" y="236082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CCDA9A-B464-4237-B7A8-83D24577102B}"/>
              </a:ext>
            </a:extLst>
          </p:cNvPr>
          <p:cNvSpPr txBox="1"/>
          <p:nvPr/>
        </p:nvSpPr>
        <p:spPr>
          <a:xfrm>
            <a:off x="306845" y="181313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F9CAD6-ADCD-48C8-91E5-D6BD057DDAB7}"/>
              </a:ext>
            </a:extLst>
          </p:cNvPr>
          <p:cNvSpPr txBox="1"/>
          <p:nvPr/>
        </p:nvSpPr>
        <p:spPr>
          <a:xfrm>
            <a:off x="299938" y="262544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2C7E5C-3D22-45BB-BD7D-9408769C17C5}"/>
              </a:ext>
            </a:extLst>
          </p:cNvPr>
          <p:cNvSpPr txBox="1"/>
          <p:nvPr/>
        </p:nvSpPr>
        <p:spPr>
          <a:xfrm>
            <a:off x="3321660" y="174368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8603E-DE54-43EB-BC8F-CDDFCE65CF8E}"/>
              </a:ext>
            </a:extLst>
          </p:cNvPr>
          <p:cNvSpPr txBox="1"/>
          <p:nvPr/>
        </p:nvSpPr>
        <p:spPr>
          <a:xfrm>
            <a:off x="3316926" y="305518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F1E2AA-8774-438F-A142-DD53007D8080}"/>
              </a:ext>
            </a:extLst>
          </p:cNvPr>
          <p:cNvSpPr txBox="1"/>
          <p:nvPr/>
        </p:nvSpPr>
        <p:spPr>
          <a:xfrm>
            <a:off x="3316926" y="349770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3FAB846-F0D6-4CEF-8E6D-759B8B861D9E}"/>
              </a:ext>
            </a:extLst>
          </p:cNvPr>
          <p:cNvSpPr txBox="1"/>
          <p:nvPr/>
        </p:nvSpPr>
        <p:spPr>
          <a:xfrm>
            <a:off x="299938" y="223599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3CBCF6-F318-4150-B9DE-E1B109A50DBC}"/>
              </a:ext>
            </a:extLst>
          </p:cNvPr>
          <p:cNvSpPr txBox="1"/>
          <p:nvPr/>
        </p:nvSpPr>
        <p:spPr>
          <a:xfrm>
            <a:off x="3321660" y="194942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93D24F-A537-4A61-9C0D-2E3834D69748}"/>
              </a:ext>
            </a:extLst>
          </p:cNvPr>
          <p:cNvSpPr txBox="1"/>
          <p:nvPr/>
        </p:nvSpPr>
        <p:spPr>
          <a:xfrm>
            <a:off x="3321660" y="215060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BC5BB9-25DB-423C-83E2-77B496EC1A95}"/>
              </a:ext>
            </a:extLst>
          </p:cNvPr>
          <p:cNvSpPr txBox="1"/>
          <p:nvPr/>
        </p:nvSpPr>
        <p:spPr>
          <a:xfrm>
            <a:off x="3326841" y="258570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5E713B-C502-426C-8D90-C668B70FD86C}"/>
              </a:ext>
            </a:extLst>
          </p:cNvPr>
          <p:cNvSpPr txBox="1"/>
          <p:nvPr/>
        </p:nvSpPr>
        <p:spPr>
          <a:xfrm>
            <a:off x="6506196" y="32938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E8F0EC-02E7-4AD0-95D1-08E3FDA66CC1}"/>
              </a:ext>
            </a:extLst>
          </p:cNvPr>
          <p:cNvSpPr txBox="1"/>
          <p:nvPr/>
        </p:nvSpPr>
        <p:spPr>
          <a:xfrm>
            <a:off x="306845" y="203351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5433CB7-0E58-489E-935F-56A52B562251}"/>
              </a:ext>
            </a:extLst>
          </p:cNvPr>
          <p:cNvSpPr txBox="1"/>
          <p:nvPr/>
        </p:nvSpPr>
        <p:spPr>
          <a:xfrm>
            <a:off x="306845" y="284790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755590E-FA2F-4747-96B0-262F0CFB31CE}"/>
              </a:ext>
            </a:extLst>
          </p:cNvPr>
          <p:cNvSpPr txBox="1"/>
          <p:nvPr/>
        </p:nvSpPr>
        <p:spPr>
          <a:xfrm>
            <a:off x="6506196" y="207197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719FDB-C6BB-4046-8D04-80E3B57926E3}"/>
              </a:ext>
            </a:extLst>
          </p:cNvPr>
          <p:cNvSpPr txBox="1"/>
          <p:nvPr/>
        </p:nvSpPr>
        <p:spPr>
          <a:xfrm>
            <a:off x="6506196" y="23024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22E7B6-909B-4C88-ACC9-518C0008531C}"/>
              </a:ext>
            </a:extLst>
          </p:cNvPr>
          <p:cNvSpPr txBox="1"/>
          <p:nvPr/>
        </p:nvSpPr>
        <p:spPr>
          <a:xfrm>
            <a:off x="6506196" y="160935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EBC8BDA-252F-4142-A004-11DF5D766212}"/>
              </a:ext>
            </a:extLst>
          </p:cNvPr>
          <p:cNvSpPr txBox="1"/>
          <p:nvPr/>
        </p:nvSpPr>
        <p:spPr>
          <a:xfrm>
            <a:off x="6506196" y="18351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F525D2-B23B-452D-A2C5-569C86248306}"/>
              </a:ext>
            </a:extLst>
          </p:cNvPr>
          <p:cNvSpPr txBox="1"/>
          <p:nvPr/>
        </p:nvSpPr>
        <p:spPr>
          <a:xfrm>
            <a:off x="6506196" y="2538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52AE044-E266-4460-A61F-E159A8200E89}"/>
              </a:ext>
            </a:extLst>
          </p:cNvPr>
          <p:cNvSpPr txBox="1"/>
          <p:nvPr/>
        </p:nvSpPr>
        <p:spPr>
          <a:xfrm>
            <a:off x="6506196" y="278790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1CC54A3-3604-447C-AA42-8D856F5FC4A8}"/>
              </a:ext>
            </a:extLst>
          </p:cNvPr>
          <p:cNvSpPr txBox="1"/>
          <p:nvPr/>
        </p:nvSpPr>
        <p:spPr>
          <a:xfrm>
            <a:off x="6506196" y="30554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AC54E1E-5ACA-451E-A5A9-5FE9F15C010A}"/>
              </a:ext>
            </a:extLst>
          </p:cNvPr>
          <p:cNvSpPr txBox="1"/>
          <p:nvPr/>
        </p:nvSpPr>
        <p:spPr>
          <a:xfrm>
            <a:off x="3316926" y="325613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61DC1C0-AAFA-4173-84F6-A6DB5224D51C}"/>
              </a:ext>
            </a:extLst>
          </p:cNvPr>
          <p:cNvSpPr txBox="1"/>
          <p:nvPr/>
        </p:nvSpPr>
        <p:spPr>
          <a:xfrm>
            <a:off x="3326841" y="281361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CAD681-69D4-4CA3-9227-1CDAF27082C9}"/>
              </a:ext>
            </a:extLst>
          </p:cNvPr>
          <p:cNvSpPr txBox="1"/>
          <p:nvPr/>
        </p:nvSpPr>
        <p:spPr>
          <a:xfrm>
            <a:off x="3321660" y="155152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6478AD-0E18-40DD-B4C7-E8663BB3CF5E}"/>
              </a:ext>
            </a:extLst>
          </p:cNvPr>
          <p:cNvSpPr txBox="1"/>
          <p:nvPr/>
        </p:nvSpPr>
        <p:spPr>
          <a:xfrm>
            <a:off x="299938" y="243213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585CBE-B5FF-4102-8569-AF3216597D0B}"/>
              </a:ext>
            </a:extLst>
          </p:cNvPr>
          <p:cNvSpPr txBox="1"/>
          <p:nvPr/>
        </p:nvSpPr>
        <p:spPr>
          <a:xfrm>
            <a:off x="306845" y="117684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7CB7134-7A91-498C-93E7-F634E1C98F29}"/>
              </a:ext>
            </a:extLst>
          </p:cNvPr>
          <p:cNvSpPr txBox="1"/>
          <p:nvPr/>
        </p:nvSpPr>
        <p:spPr>
          <a:xfrm>
            <a:off x="3340889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6A5806-2D44-46C7-AAF4-3B9B88C866A5}"/>
              </a:ext>
            </a:extLst>
          </p:cNvPr>
          <p:cNvSpPr txBox="1"/>
          <p:nvPr/>
        </p:nvSpPr>
        <p:spPr>
          <a:xfrm>
            <a:off x="6526923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559C2B39-52C3-4CB2-995B-3CD78FBE22F5}"/>
              </a:ext>
            </a:extLst>
          </p:cNvPr>
          <p:cNvCxnSpPr>
            <a:cxnSpLocks/>
          </p:cNvCxnSpPr>
          <p:nvPr/>
        </p:nvCxnSpPr>
        <p:spPr>
          <a:xfrm flipH="1">
            <a:off x="5245801" y="137689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4394514-D634-432B-84A2-88AFEF157458}"/>
              </a:ext>
            </a:extLst>
          </p:cNvPr>
          <p:cNvCxnSpPr>
            <a:cxnSpLocks/>
          </p:cNvCxnSpPr>
          <p:nvPr/>
        </p:nvCxnSpPr>
        <p:spPr>
          <a:xfrm>
            <a:off x="1917685" y="137689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AC92A56-1F67-4CFD-A0A0-6BED2ED74699}"/>
              </a:ext>
            </a:extLst>
          </p:cNvPr>
          <p:cNvCxnSpPr>
            <a:cxnSpLocks/>
            <a:endCxn id="70" idx="1"/>
          </p:cNvCxnSpPr>
          <p:nvPr/>
        </p:nvCxnSpPr>
        <p:spPr>
          <a:xfrm flipV="1">
            <a:off x="1374934" y="1682327"/>
            <a:ext cx="1946726" cy="436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E95B6E1-DFBB-47A8-BCB4-F3C611A2E403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1391105" y="1731124"/>
            <a:ext cx="1930555" cy="1433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F021FB3-D1F7-4F4C-8563-61E94FFC68D1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1753553" y="2080228"/>
            <a:ext cx="1568107" cy="9180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55284AC-FB0D-455C-9292-9F6CCF2045DC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1751362" y="2175770"/>
            <a:ext cx="1570298" cy="10563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186651B-D179-478A-9F89-33F7B8440F6F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1751362" y="2190553"/>
            <a:ext cx="1565565" cy="30107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469D99F-4460-470E-BB97-DD4DE41629D4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970658" y="2379903"/>
            <a:ext cx="1356183" cy="3366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EC682A9-D485-4ABB-A21E-896D834A81C8}"/>
              </a:ext>
            </a:extLst>
          </p:cNvPr>
          <p:cNvCxnSpPr>
            <a:cxnSpLocks/>
            <a:endCxn id="69" idx="1"/>
          </p:cNvCxnSpPr>
          <p:nvPr/>
        </p:nvCxnSpPr>
        <p:spPr>
          <a:xfrm>
            <a:off x="2008638" y="2391944"/>
            <a:ext cx="1318203" cy="55247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1C4E154-3920-44AA-A631-30883D33B551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391105" y="1729096"/>
            <a:ext cx="1935736" cy="9874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CDE7EB8-A021-4565-85A6-DA53ECD16ACA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391105" y="1723610"/>
            <a:ext cx="1925821" cy="16633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5F3C3B8-105B-43DD-B01A-78856784A0A7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1408518" y="1731124"/>
            <a:ext cx="1908408" cy="189738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70B23B9-38E5-4A45-AF4A-4B141B207EA0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1521162" y="2080228"/>
            <a:ext cx="1800498" cy="68021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74D8415-5C52-4DA3-878B-231EBFEBFBB9}"/>
              </a:ext>
            </a:extLst>
          </p:cNvPr>
          <p:cNvSpPr txBox="1"/>
          <p:nvPr/>
        </p:nvSpPr>
        <p:spPr>
          <a:xfrm>
            <a:off x="3340889" y="375931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4D8550F-0774-49B6-812E-F3E42E3F283C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1384555" y="1723610"/>
            <a:ext cx="1956334" cy="21665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9F47FDB-54E5-4EC7-811E-E14F5B125FB9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1970658" y="2390665"/>
            <a:ext cx="1346268" cy="7953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2A99CE2-11B5-4F57-894C-D1DEEB00D7F9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759223" y="2162056"/>
            <a:ext cx="1557703" cy="122488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FE4B07C-D08B-4420-9FBE-833B5EFC7D77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853940" y="1740163"/>
            <a:ext cx="1652256" cy="5622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DBFEC802-2963-4D25-892E-4F77CBA60BA6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839892" y="1965935"/>
            <a:ext cx="1666304" cy="3490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6FA8B03A-E3A2-4046-BECF-2271D55A32A5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5279351" y="1740163"/>
            <a:ext cx="1226845" cy="3692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D808454-FEAD-42D7-947A-64246A04483C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5279351" y="1965935"/>
            <a:ext cx="1226845" cy="1383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249E6AC-19EF-49DD-BB1A-69F91F626401}"/>
              </a:ext>
            </a:extLst>
          </p:cNvPr>
          <p:cNvCxnSpPr>
            <a:cxnSpLocks/>
          </p:cNvCxnSpPr>
          <p:nvPr/>
        </p:nvCxnSpPr>
        <p:spPr>
          <a:xfrm flipV="1">
            <a:off x="4839892" y="2218595"/>
            <a:ext cx="1711870" cy="8601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7CBC8FD-EFD0-44E4-8B31-40DA7CE742BF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193886" y="3424629"/>
            <a:ext cx="2312310" cy="4654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26763D8-A527-4ED7-B2CE-A77E25339B17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213207" y="1740163"/>
            <a:ext cx="2292989" cy="21499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5D8929C7-6229-492E-B374-93D260AAB3E7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213207" y="1965935"/>
            <a:ext cx="2292989" cy="19367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F71994DE-E2DC-4170-815C-4858E754D04D}"/>
              </a:ext>
            </a:extLst>
          </p:cNvPr>
          <p:cNvCxnSpPr>
            <a:cxnSpLocks/>
            <a:endCxn id="63" idx="1"/>
          </p:cNvCxnSpPr>
          <p:nvPr/>
        </p:nvCxnSpPr>
        <p:spPr>
          <a:xfrm flipV="1">
            <a:off x="4221551" y="2669001"/>
            <a:ext cx="2284645" cy="122112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12CB3939-E046-47F1-8D7E-3BFAEB050E00}"/>
              </a:ext>
            </a:extLst>
          </p:cNvPr>
          <p:cNvCxnSpPr>
            <a:cxnSpLocks/>
            <a:endCxn id="64" idx="1"/>
          </p:cNvCxnSpPr>
          <p:nvPr/>
        </p:nvCxnSpPr>
        <p:spPr>
          <a:xfrm flipV="1">
            <a:off x="4221551" y="2918712"/>
            <a:ext cx="2284645" cy="97141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DBC57274-FCED-450B-922B-4151085C6551}"/>
              </a:ext>
            </a:extLst>
          </p:cNvPr>
          <p:cNvCxnSpPr>
            <a:cxnSpLocks/>
            <a:endCxn id="65" idx="1"/>
          </p:cNvCxnSpPr>
          <p:nvPr/>
        </p:nvCxnSpPr>
        <p:spPr>
          <a:xfrm flipV="1">
            <a:off x="4221551" y="3186229"/>
            <a:ext cx="2284645" cy="7038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C8326A8-0E7D-494F-B162-574E7ED874D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600802" y="3201322"/>
            <a:ext cx="1905394" cy="22330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18B79E62-2790-4661-A563-D310D75EA9DC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637617" y="1740163"/>
            <a:ext cx="1868579" cy="14611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86AC2D84-02AF-4622-9215-F00D3048D18C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608177" y="1965935"/>
            <a:ext cx="1898019" cy="12479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5D6D83D-CA58-4563-828F-E55B480A7DBF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175985" y="2974281"/>
            <a:ext cx="2330211" cy="45034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19B4446E-5C86-4A4B-97EC-B819DF6FD558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175985" y="1740163"/>
            <a:ext cx="2330211" cy="122155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BE1867A1-B1AB-4372-8A9F-EC2834E78255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175985" y="1965935"/>
            <a:ext cx="2330211" cy="9948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B93963E-5FFA-4F4C-BA27-39B497635B0F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947397" y="1740163"/>
            <a:ext cx="1558799" cy="77036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9B4DBF07-E826-465A-9CA9-16B10ECABB96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944017" y="1965935"/>
            <a:ext cx="1562179" cy="54963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02C394AD-E835-4669-92E0-5E942CFDC8E2}"/>
              </a:ext>
            </a:extLst>
          </p:cNvPr>
          <p:cNvCxnSpPr>
            <a:cxnSpLocks/>
            <a:endCxn id="63" idx="1"/>
          </p:cNvCxnSpPr>
          <p:nvPr/>
        </p:nvCxnSpPr>
        <p:spPr>
          <a:xfrm>
            <a:off x="4960503" y="2519043"/>
            <a:ext cx="1545693" cy="1499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653CE0C4-C109-47F7-884A-D992D53B31DA}"/>
              </a:ext>
            </a:extLst>
          </p:cNvPr>
          <p:cNvCxnSpPr>
            <a:cxnSpLocks/>
            <a:endCxn id="64" idx="1"/>
          </p:cNvCxnSpPr>
          <p:nvPr/>
        </p:nvCxnSpPr>
        <p:spPr>
          <a:xfrm>
            <a:off x="4944017" y="2508787"/>
            <a:ext cx="1562179" cy="40992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C2C22CEF-AD02-48B1-9554-548281383DB3}"/>
              </a:ext>
            </a:extLst>
          </p:cNvPr>
          <p:cNvCxnSpPr>
            <a:cxnSpLocks/>
            <a:endCxn id="65" idx="1"/>
          </p:cNvCxnSpPr>
          <p:nvPr/>
        </p:nvCxnSpPr>
        <p:spPr>
          <a:xfrm>
            <a:off x="4960503" y="2504008"/>
            <a:ext cx="1545693" cy="68222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Picture 77">
            <a:extLst>
              <a:ext uri="{FF2B5EF4-FFF2-40B4-BE49-F238E27FC236}">
                <a16:creationId xmlns:a16="http://schemas.microsoft.com/office/drawing/2014/main" id="{04291489-A812-4862-BE19-E3D5EF3F7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6195" y="837009"/>
            <a:ext cx="506183" cy="506183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62E0EDB5-25F0-468B-8486-5898B667B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2285" y="822573"/>
            <a:ext cx="506183" cy="506183"/>
          </a:xfrm>
          <a:prstGeom prst="rect">
            <a:avLst/>
          </a:prstGeom>
        </p:spPr>
      </p:pic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10883C8-F4C7-4E5B-97E9-7E3B4DB549C9}"/>
              </a:ext>
            </a:extLst>
          </p:cNvPr>
          <p:cNvCxnSpPr>
            <a:cxnSpLocks/>
          </p:cNvCxnSpPr>
          <p:nvPr/>
        </p:nvCxnSpPr>
        <p:spPr>
          <a:xfrm>
            <a:off x="4259260" y="1698602"/>
            <a:ext cx="2246936" cy="17260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1021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C9A87B22-325B-4895-BC91-6A6A93CB1960}"/>
              </a:ext>
            </a:extLst>
          </p:cNvPr>
          <p:cNvSpPr txBox="1"/>
          <p:nvPr/>
        </p:nvSpPr>
        <p:spPr>
          <a:xfrm>
            <a:off x="1590732" y="66637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2AE21E0-AA41-4C32-8D32-8EE9B9317A09}"/>
              </a:ext>
            </a:extLst>
          </p:cNvPr>
          <p:cNvSpPr txBox="1"/>
          <p:nvPr/>
        </p:nvSpPr>
        <p:spPr>
          <a:xfrm>
            <a:off x="3360420" y="454160"/>
            <a:ext cx="26799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7DB81-B664-4B82-9F50-0E3AA08F18AE}"/>
              </a:ext>
            </a:extLst>
          </p:cNvPr>
          <p:cNvSpPr txBox="1"/>
          <p:nvPr/>
        </p:nvSpPr>
        <p:spPr>
          <a:xfrm>
            <a:off x="399916" y="865817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3F6608-9595-470B-85A3-EA3FD4E7E5FD}"/>
              </a:ext>
            </a:extLst>
          </p:cNvPr>
          <p:cNvSpPr txBox="1"/>
          <p:nvPr/>
        </p:nvSpPr>
        <p:spPr>
          <a:xfrm>
            <a:off x="2150576" y="1733156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48E124-1915-40FB-87A6-D9334D479AC3}"/>
              </a:ext>
            </a:extLst>
          </p:cNvPr>
          <p:cNvSpPr txBox="1"/>
          <p:nvPr/>
        </p:nvSpPr>
        <p:spPr>
          <a:xfrm>
            <a:off x="535362" y="1890438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3AC57A-8E49-4A2D-A2F6-F264B308E484}"/>
              </a:ext>
            </a:extLst>
          </p:cNvPr>
          <p:cNvSpPr txBox="1"/>
          <p:nvPr/>
        </p:nvSpPr>
        <p:spPr>
          <a:xfrm>
            <a:off x="5991282" y="4060647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5E5BD3-B381-4C9D-B09E-33DD49F23063}"/>
              </a:ext>
            </a:extLst>
          </p:cNvPr>
          <p:cNvSpPr txBox="1"/>
          <p:nvPr/>
        </p:nvSpPr>
        <p:spPr>
          <a:xfrm>
            <a:off x="677504" y="2522580"/>
            <a:ext cx="252406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500142-D577-4261-ACC7-DB4CF486B214}"/>
              </a:ext>
            </a:extLst>
          </p:cNvPr>
          <p:cNvSpPr txBox="1"/>
          <p:nvPr/>
        </p:nvSpPr>
        <p:spPr>
          <a:xfrm>
            <a:off x="1062652" y="2957830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80B797-6ABE-455A-9777-17AEFD9D605C}"/>
              </a:ext>
            </a:extLst>
          </p:cNvPr>
          <p:cNvSpPr txBox="1"/>
          <p:nvPr/>
        </p:nvSpPr>
        <p:spPr>
          <a:xfrm>
            <a:off x="120072" y="3497429"/>
            <a:ext cx="31875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FA2EE3-AB89-420C-B2C5-86D536F381BD}"/>
              </a:ext>
            </a:extLst>
          </p:cNvPr>
          <p:cNvSpPr txBox="1"/>
          <p:nvPr/>
        </p:nvSpPr>
        <p:spPr>
          <a:xfrm>
            <a:off x="1064952" y="3813422"/>
            <a:ext cx="35070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BA1503-F1CF-4CF0-B3B4-19E3D3CE6A57}"/>
              </a:ext>
            </a:extLst>
          </p:cNvPr>
          <p:cNvSpPr txBox="1"/>
          <p:nvPr/>
        </p:nvSpPr>
        <p:spPr>
          <a:xfrm>
            <a:off x="3157926" y="1284964"/>
            <a:ext cx="31546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5E8831-9EC4-4C8A-A1F9-CF05B3128DB9}"/>
              </a:ext>
            </a:extLst>
          </p:cNvPr>
          <p:cNvSpPr txBox="1"/>
          <p:nvPr/>
        </p:nvSpPr>
        <p:spPr>
          <a:xfrm>
            <a:off x="6256020" y="160552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46C3F1-0CC7-4683-9E56-CDCA82C5F609}"/>
              </a:ext>
            </a:extLst>
          </p:cNvPr>
          <p:cNvSpPr txBox="1"/>
          <p:nvPr/>
        </p:nvSpPr>
        <p:spPr>
          <a:xfrm>
            <a:off x="1690490" y="2134096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02CDAD-84AA-46B3-957F-1FFB2FFEAC52}"/>
              </a:ext>
            </a:extLst>
          </p:cNvPr>
          <p:cNvSpPr txBox="1"/>
          <p:nvPr/>
        </p:nvSpPr>
        <p:spPr>
          <a:xfrm>
            <a:off x="3785292" y="192779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C1F47A-7C0D-4E10-9D9A-FCE51B023941}"/>
              </a:ext>
            </a:extLst>
          </p:cNvPr>
          <p:cNvSpPr txBox="1"/>
          <p:nvPr/>
        </p:nvSpPr>
        <p:spPr>
          <a:xfrm>
            <a:off x="3358684" y="289133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A3FCE9-BE62-44F9-AB0F-E191949BF77A}"/>
              </a:ext>
            </a:extLst>
          </p:cNvPr>
          <p:cNvSpPr txBox="1"/>
          <p:nvPr/>
        </p:nvSpPr>
        <p:spPr>
          <a:xfrm>
            <a:off x="3128010" y="3283195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9A4C07-5E7E-43E4-9D8C-0572FF40F24F}"/>
              </a:ext>
            </a:extLst>
          </p:cNvPr>
          <p:cNvSpPr txBox="1"/>
          <p:nvPr/>
        </p:nvSpPr>
        <p:spPr>
          <a:xfrm>
            <a:off x="3755736" y="371297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EF340B-A8B6-4592-9CB3-CD854A4EFC05}"/>
              </a:ext>
            </a:extLst>
          </p:cNvPr>
          <p:cNvSpPr txBox="1"/>
          <p:nvPr/>
        </p:nvSpPr>
        <p:spPr>
          <a:xfrm>
            <a:off x="2939472" y="4128637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3D08F5-5A4A-42B5-B212-FE77AB4ADE84}"/>
              </a:ext>
            </a:extLst>
          </p:cNvPr>
          <p:cNvSpPr txBox="1"/>
          <p:nvPr/>
        </p:nvSpPr>
        <p:spPr>
          <a:xfrm>
            <a:off x="4198980" y="89592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CBC221-D552-4AE7-9EF6-6854599FBA24}"/>
              </a:ext>
            </a:extLst>
          </p:cNvPr>
          <p:cNvSpPr txBox="1"/>
          <p:nvPr/>
        </p:nvSpPr>
        <p:spPr>
          <a:xfrm>
            <a:off x="6515100" y="1049893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A89E5F-EF5F-4CD2-8180-7BD43D3045CB}"/>
              </a:ext>
            </a:extLst>
          </p:cNvPr>
          <p:cNvSpPr txBox="1"/>
          <p:nvPr/>
        </p:nvSpPr>
        <p:spPr>
          <a:xfrm>
            <a:off x="558808" y="135029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3A3A24-37BB-45F7-969A-136F27D6F9A0}"/>
              </a:ext>
            </a:extLst>
          </p:cNvPr>
          <p:cNvSpPr txBox="1"/>
          <p:nvPr/>
        </p:nvSpPr>
        <p:spPr>
          <a:xfrm>
            <a:off x="6009520" y="227459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3F1565-1003-424D-AB73-ACB6F459FB2F}"/>
              </a:ext>
            </a:extLst>
          </p:cNvPr>
          <p:cNvSpPr txBox="1"/>
          <p:nvPr/>
        </p:nvSpPr>
        <p:spPr>
          <a:xfrm>
            <a:off x="5994640" y="2745219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92E1A6-9D51-4216-86DA-FC8ACB83DA44}"/>
              </a:ext>
            </a:extLst>
          </p:cNvPr>
          <p:cNvSpPr txBox="1"/>
          <p:nvPr/>
        </p:nvSpPr>
        <p:spPr>
          <a:xfrm>
            <a:off x="6113540" y="313746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7D7E5E-F8E3-4D1E-A9A8-A0510765EEE8}"/>
              </a:ext>
            </a:extLst>
          </p:cNvPr>
          <p:cNvSpPr txBox="1"/>
          <p:nvPr/>
        </p:nvSpPr>
        <p:spPr>
          <a:xfrm>
            <a:off x="6887464" y="353669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C0D6B21-9D2A-46BC-94D0-30B8D763F4D7}"/>
              </a:ext>
            </a:extLst>
          </p:cNvPr>
          <p:cNvSpPr txBox="1"/>
          <p:nvPr/>
        </p:nvSpPr>
        <p:spPr>
          <a:xfrm>
            <a:off x="4579732" y="2432879"/>
            <a:ext cx="230773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D3D17A-2A2C-4752-95F9-AC21DE1D5874}"/>
              </a:ext>
            </a:extLst>
          </p:cNvPr>
          <p:cNvSpPr txBox="1"/>
          <p:nvPr/>
        </p:nvSpPr>
        <p:spPr>
          <a:xfrm>
            <a:off x="1784096" y="965171"/>
            <a:ext cx="21249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</p:spTree>
    <p:extLst>
      <p:ext uri="{BB962C8B-B14F-4D97-AF65-F5344CB8AC3E}">
        <p14:creationId xmlns:p14="http://schemas.microsoft.com/office/powerpoint/2010/main" val="21643603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75D8F802-AFB1-47DA-861F-D2D5EBE0E7A4}"/>
              </a:ext>
            </a:extLst>
          </p:cNvPr>
          <p:cNvSpPr txBox="1"/>
          <p:nvPr/>
        </p:nvSpPr>
        <p:spPr>
          <a:xfrm>
            <a:off x="3484385" y="1446584"/>
            <a:ext cx="1610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80B2ED7-AC8D-46EC-9906-DD5614E341E6}"/>
              </a:ext>
            </a:extLst>
          </p:cNvPr>
          <p:cNvSpPr txBox="1"/>
          <p:nvPr/>
        </p:nvSpPr>
        <p:spPr>
          <a:xfrm>
            <a:off x="3484385" y="1848462"/>
            <a:ext cx="1610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A2E2CD7-EECC-491D-A0E6-A6869A3EBA91}"/>
              </a:ext>
            </a:extLst>
          </p:cNvPr>
          <p:cNvSpPr txBox="1"/>
          <p:nvPr/>
        </p:nvSpPr>
        <p:spPr>
          <a:xfrm>
            <a:off x="3484385" y="3404918"/>
            <a:ext cx="1713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9214EF-E924-4503-A569-22B18A4430ED}"/>
              </a:ext>
            </a:extLst>
          </p:cNvPr>
          <p:cNvSpPr txBox="1"/>
          <p:nvPr/>
        </p:nvSpPr>
        <p:spPr>
          <a:xfrm>
            <a:off x="3484385" y="2652216"/>
            <a:ext cx="22770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3B82D2-C8D2-4AD5-A376-3F2032D44564}"/>
              </a:ext>
            </a:extLst>
          </p:cNvPr>
          <p:cNvSpPr txBox="1"/>
          <p:nvPr/>
        </p:nvSpPr>
        <p:spPr>
          <a:xfrm>
            <a:off x="3484385" y="2276636"/>
            <a:ext cx="216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BA11820-8135-471B-8D5E-8B1F252C1BAE}"/>
              </a:ext>
            </a:extLst>
          </p:cNvPr>
          <p:cNvSpPr txBox="1"/>
          <p:nvPr/>
        </p:nvSpPr>
        <p:spPr>
          <a:xfrm>
            <a:off x="3484385" y="1078608"/>
            <a:ext cx="25513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8DDC6D2-ADAD-4874-97B4-CFEAFED6E3BA}"/>
              </a:ext>
            </a:extLst>
          </p:cNvPr>
          <p:cNvSpPr txBox="1"/>
          <p:nvPr/>
        </p:nvSpPr>
        <p:spPr>
          <a:xfrm>
            <a:off x="3484385" y="3028567"/>
            <a:ext cx="1766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</p:spTree>
    <p:extLst>
      <p:ext uri="{BB962C8B-B14F-4D97-AF65-F5344CB8AC3E}">
        <p14:creationId xmlns:p14="http://schemas.microsoft.com/office/powerpoint/2010/main" val="41834487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63;p14">
            <a:extLst>
              <a:ext uri="{FF2B5EF4-FFF2-40B4-BE49-F238E27FC236}">
                <a16:creationId xmlns:a16="http://schemas.microsoft.com/office/drawing/2014/main" id="{5C16B04C-FAF3-4843-9185-1956168269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60379" y="1394460"/>
            <a:ext cx="6440121" cy="318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bg1"/>
                </a:solidFill>
              </a:rPr>
              <a:t>Matching photos</a:t>
            </a:r>
          </a:p>
          <a:p>
            <a:pPr lvl="0">
              <a:lnSpc>
                <a:spcPct val="150000"/>
              </a:lnSpc>
              <a:buClr>
                <a:schemeClr val="tx1"/>
              </a:buClr>
            </a:pPr>
            <a:r>
              <a:rPr lang="en-US" strike="sngStrike" dirty="0">
                <a:solidFill>
                  <a:schemeClr val="bg1"/>
                </a:solidFill>
              </a:rPr>
              <a:t>Decision making inconsistency</a:t>
            </a:r>
          </a:p>
          <a:p>
            <a:pPr lvl="0">
              <a:lnSpc>
                <a:spcPct val="150000"/>
              </a:lnSpc>
              <a:buClr>
                <a:schemeClr val="tx1"/>
              </a:buClr>
            </a:pPr>
            <a:r>
              <a:rPr lang="en-US" strike="sngStrike" dirty="0">
                <a:solidFill>
                  <a:schemeClr val="bg1"/>
                </a:solidFill>
              </a:rPr>
              <a:t>Lots of effort adding information to DB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trike="sngStrike" dirty="0">
                <a:solidFill>
                  <a:schemeClr val="bg1"/>
                </a:solidFill>
              </a:rPr>
              <a:t>Lots of effort editing DB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trike="sngStrike" dirty="0">
                <a:solidFill>
                  <a:schemeClr val="bg1"/>
                </a:solidFill>
              </a:rPr>
              <a:t>Busy user interface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3FF1334-90CA-4BD7-9035-4359A60EF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008" y="767680"/>
            <a:ext cx="924367" cy="5658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BFAF14E-4118-4A88-A180-3112B075E2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815" y="1534786"/>
            <a:ext cx="729169" cy="72916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4145D78-216D-4680-ADBC-A0DF6F1F1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815" y="2447400"/>
            <a:ext cx="692132" cy="6921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F1579B-2CD1-4D88-959D-E78BFC3FE7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6690073" y="715327"/>
            <a:ext cx="2078139" cy="207813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CE7110-8C0E-49C0-BE18-6181ED65BE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6764" y="2793466"/>
            <a:ext cx="2224756" cy="222475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52B50C-98C2-4FBF-97A6-7AF7642834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83194" y="1925693"/>
            <a:ext cx="415375" cy="4153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4F8FE5D-6C03-46EF-958B-08B3123BC7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80020" y="2341068"/>
            <a:ext cx="415375" cy="4153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8B5ABF-ED88-42E9-B276-013C6DA544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91690" y="2767873"/>
            <a:ext cx="415375" cy="4153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6325DED-8C66-4DB8-85B8-6E1DBF56AC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76315" y="3258746"/>
            <a:ext cx="415375" cy="41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826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1B14972-8AA6-4997-A1D8-41F99AA47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7250" y="-44495"/>
            <a:ext cx="1445881" cy="144588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0717720-9321-4656-B9C5-B2F651D4C256}"/>
              </a:ext>
            </a:extLst>
          </p:cNvPr>
          <p:cNvCxnSpPr>
            <a:cxnSpLocks/>
          </p:cNvCxnSpPr>
          <p:nvPr/>
        </p:nvCxnSpPr>
        <p:spPr>
          <a:xfrm flipV="1">
            <a:off x="3322320" y="678445"/>
            <a:ext cx="2946400" cy="9837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E6FFFC9-EA49-48BC-9074-22B519106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3789" y="-24824"/>
            <a:ext cx="1426210" cy="1426210"/>
          </a:xfrm>
          <a:prstGeom prst="rect">
            <a:avLst/>
          </a:prstGeom>
        </p:spPr>
      </p:pic>
      <p:sp>
        <p:nvSpPr>
          <p:cNvPr id="7" name="Google Shape;63;p14">
            <a:extLst>
              <a:ext uri="{FF2B5EF4-FFF2-40B4-BE49-F238E27FC236}">
                <a16:creationId xmlns:a16="http://schemas.microsoft.com/office/drawing/2014/main" id="{8A786FA5-FAC6-46B8-BAB7-A9A1CD21F07A}"/>
              </a:ext>
            </a:extLst>
          </p:cNvPr>
          <p:cNvSpPr txBox="1">
            <a:spLocks/>
          </p:cNvSpPr>
          <p:nvPr/>
        </p:nvSpPr>
        <p:spPr>
          <a:xfrm>
            <a:off x="3151302" y="92082"/>
            <a:ext cx="4039083" cy="469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50000"/>
              </a:lnSpc>
              <a:buClr>
                <a:schemeClr val="tx1"/>
              </a:buClr>
              <a:buFont typeface="Arial"/>
              <a:buNone/>
            </a:pPr>
            <a:r>
              <a:rPr lang="en-US" b="1" dirty="0">
                <a:solidFill>
                  <a:schemeClr val="bg1"/>
                </a:solidFill>
              </a:rPr>
              <a:t>Time / Asset: 0.21 second</a:t>
            </a:r>
          </a:p>
          <a:p>
            <a:pPr marL="114300" indent="0">
              <a:lnSpc>
                <a:spcPct val="150000"/>
              </a:lnSpc>
              <a:buClr>
                <a:schemeClr val="tx1"/>
              </a:buClr>
              <a:buFont typeface="Arial"/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Google Shape;63;p14">
            <a:extLst>
              <a:ext uri="{FF2B5EF4-FFF2-40B4-BE49-F238E27FC236}">
                <a16:creationId xmlns:a16="http://schemas.microsoft.com/office/drawing/2014/main" id="{8DDEA300-08E6-4183-83CC-21F5C00B8054}"/>
              </a:ext>
            </a:extLst>
          </p:cNvPr>
          <p:cNvSpPr txBox="1">
            <a:spLocks/>
          </p:cNvSpPr>
          <p:nvPr/>
        </p:nvSpPr>
        <p:spPr>
          <a:xfrm>
            <a:off x="2980614" y="636811"/>
            <a:ext cx="4039083" cy="469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50000"/>
              </a:lnSpc>
              <a:buClr>
                <a:schemeClr val="tx1"/>
              </a:buClr>
              <a:buFont typeface="Arial"/>
              <a:buNone/>
            </a:pPr>
            <a:r>
              <a:rPr lang="en-US" b="1" dirty="0">
                <a:solidFill>
                  <a:schemeClr val="bg1"/>
                </a:solidFill>
              </a:rPr>
              <a:t>Time / Asset: around 5+ mins</a:t>
            </a:r>
          </a:p>
          <a:p>
            <a:pPr marL="114300" indent="0">
              <a:lnSpc>
                <a:spcPct val="150000"/>
              </a:lnSpc>
              <a:buClr>
                <a:schemeClr val="tx1"/>
              </a:buClr>
              <a:buFont typeface="Arial"/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479998-40C0-474B-AFCF-A9D16858A939}"/>
              </a:ext>
            </a:extLst>
          </p:cNvPr>
          <p:cNvSpPr txBox="1"/>
          <p:nvPr/>
        </p:nvSpPr>
        <p:spPr>
          <a:xfrm>
            <a:off x="611645" y="24488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256ECA-40D3-44F4-8BCB-0F334E623517}"/>
              </a:ext>
            </a:extLst>
          </p:cNvPr>
          <p:cNvSpPr txBox="1"/>
          <p:nvPr/>
        </p:nvSpPr>
        <p:spPr>
          <a:xfrm>
            <a:off x="3621727" y="319902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3A195F-EF9F-415E-AE7D-8589669327A7}"/>
              </a:ext>
            </a:extLst>
          </p:cNvPr>
          <p:cNvSpPr txBox="1"/>
          <p:nvPr/>
        </p:nvSpPr>
        <p:spPr>
          <a:xfrm>
            <a:off x="611645" y="265133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27F9A8-D6CE-4FB8-8487-890D11EDE08C}"/>
              </a:ext>
            </a:extLst>
          </p:cNvPr>
          <p:cNvSpPr txBox="1"/>
          <p:nvPr/>
        </p:nvSpPr>
        <p:spPr>
          <a:xfrm>
            <a:off x="604738" y="346364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265BE2-3C8B-45EF-AD7B-4F30C0B3AB7F}"/>
              </a:ext>
            </a:extLst>
          </p:cNvPr>
          <p:cNvSpPr txBox="1"/>
          <p:nvPr/>
        </p:nvSpPr>
        <p:spPr>
          <a:xfrm>
            <a:off x="3626460" y="258188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1F2F55-2BA0-4939-AF1F-3D604890249C}"/>
              </a:ext>
            </a:extLst>
          </p:cNvPr>
          <p:cNvSpPr txBox="1"/>
          <p:nvPr/>
        </p:nvSpPr>
        <p:spPr>
          <a:xfrm>
            <a:off x="3621726" y="389338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29B66F-2C15-46BE-9DEC-B3056BBF05E1}"/>
              </a:ext>
            </a:extLst>
          </p:cNvPr>
          <p:cNvSpPr txBox="1"/>
          <p:nvPr/>
        </p:nvSpPr>
        <p:spPr>
          <a:xfrm>
            <a:off x="3621726" y="433590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A3747D-1E67-4D84-9A2F-609EB18166E5}"/>
              </a:ext>
            </a:extLst>
          </p:cNvPr>
          <p:cNvSpPr txBox="1"/>
          <p:nvPr/>
        </p:nvSpPr>
        <p:spPr>
          <a:xfrm>
            <a:off x="604738" y="307419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919606-9DB3-4708-A316-F633FB11AFCE}"/>
              </a:ext>
            </a:extLst>
          </p:cNvPr>
          <p:cNvSpPr txBox="1"/>
          <p:nvPr/>
        </p:nvSpPr>
        <p:spPr>
          <a:xfrm>
            <a:off x="3626460" y="278762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5CB244-3FFF-475E-8FA9-50FBC53E42F1}"/>
              </a:ext>
            </a:extLst>
          </p:cNvPr>
          <p:cNvSpPr txBox="1"/>
          <p:nvPr/>
        </p:nvSpPr>
        <p:spPr>
          <a:xfrm>
            <a:off x="3626460" y="298880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DCF81B-D665-4AC5-A4CB-3115A559109F}"/>
              </a:ext>
            </a:extLst>
          </p:cNvPr>
          <p:cNvSpPr txBox="1"/>
          <p:nvPr/>
        </p:nvSpPr>
        <p:spPr>
          <a:xfrm>
            <a:off x="3631641" y="342390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9347DC9-B7A7-4209-BE36-74F35467AC18}"/>
              </a:ext>
            </a:extLst>
          </p:cNvPr>
          <p:cNvSpPr txBox="1"/>
          <p:nvPr/>
        </p:nvSpPr>
        <p:spPr>
          <a:xfrm>
            <a:off x="6810996" y="41320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94280C-0FB4-45EA-80F0-5237A4DEE364}"/>
              </a:ext>
            </a:extLst>
          </p:cNvPr>
          <p:cNvSpPr txBox="1"/>
          <p:nvPr/>
        </p:nvSpPr>
        <p:spPr>
          <a:xfrm>
            <a:off x="611645" y="287171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113CE8-3B60-46F9-9EA1-534E6A941F19}"/>
              </a:ext>
            </a:extLst>
          </p:cNvPr>
          <p:cNvSpPr txBox="1"/>
          <p:nvPr/>
        </p:nvSpPr>
        <p:spPr>
          <a:xfrm>
            <a:off x="611645" y="368610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DABA20-2DE8-4776-A86F-63F029D9B1E2}"/>
              </a:ext>
            </a:extLst>
          </p:cNvPr>
          <p:cNvSpPr txBox="1"/>
          <p:nvPr/>
        </p:nvSpPr>
        <p:spPr>
          <a:xfrm>
            <a:off x="6810996" y="291017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BA09BF-BD3B-46B4-96E8-FA718868D280}"/>
              </a:ext>
            </a:extLst>
          </p:cNvPr>
          <p:cNvSpPr txBox="1"/>
          <p:nvPr/>
        </p:nvSpPr>
        <p:spPr>
          <a:xfrm>
            <a:off x="6810996" y="31406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E830EB-9732-4858-89D6-BF56200F872F}"/>
              </a:ext>
            </a:extLst>
          </p:cNvPr>
          <p:cNvSpPr txBox="1"/>
          <p:nvPr/>
        </p:nvSpPr>
        <p:spPr>
          <a:xfrm>
            <a:off x="6810996" y="244755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86BB36-E88D-4B6C-9907-7FD7DBF9A945}"/>
              </a:ext>
            </a:extLst>
          </p:cNvPr>
          <p:cNvSpPr txBox="1"/>
          <p:nvPr/>
        </p:nvSpPr>
        <p:spPr>
          <a:xfrm>
            <a:off x="6810996" y="26733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72C8A16-2CC3-4592-BBC0-18D11828A809}"/>
              </a:ext>
            </a:extLst>
          </p:cNvPr>
          <p:cNvSpPr txBox="1"/>
          <p:nvPr/>
        </p:nvSpPr>
        <p:spPr>
          <a:xfrm>
            <a:off x="6810996" y="33763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D572CDE-1FEE-4CBA-99F7-A8A89BD12A5C}"/>
              </a:ext>
            </a:extLst>
          </p:cNvPr>
          <p:cNvSpPr txBox="1"/>
          <p:nvPr/>
        </p:nvSpPr>
        <p:spPr>
          <a:xfrm>
            <a:off x="6810996" y="362610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9824C46-AF8F-48B0-BC5D-3421E346EA29}"/>
              </a:ext>
            </a:extLst>
          </p:cNvPr>
          <p:cNvSpPr txBox="1"/>
          <p:nvPr/>
        </p:nvSpPr>
        <p:spPr>
          <a:xfrm>
            <a:off x="6810996" y="38936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7674AF-226D-4BB3-8601-C704ED900B40}"/>
              </a:ext>
            </a:extLst>
          </p:cNvPr>
          <p:cNvSpPr txBox="1"/>
          <p:nvPr/>
        </p:nvSpPr>
        <p:spPr>
          <a:xfrm>
            <a:off x="3621726" y="409433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D1CC93-0A57-4B1F-863B-23B4B01A38F6}"/>
              </a:ext>
            </a:extLst>
          </p:cNvPr>
          <p:cNvSpPr txBox="1"/>
          <p:nvPr/>
        </p:nvSpPr>
        <p:spPr>
          <a:xfrm>
            <a:off x="3631641" y="365181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6F4AC4F-8CFE-4647-A0C3-760C7633B822}"/>
              </a:ext>
            </a:extLst>
          </p:cNvPr>
          <p:cNvSpPr txBox="1"/>
          <p:nvPr/>
        </p:nvSpPr>
        <p:spPr>
          <a:xfrm>
            <a:off x="3626460" y="238972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6419D94-0377-4BB2-83EA-E2F337858D25}"/>
              </a:ext>
            </a:extLst>
          </p:cNvPr>
          <p:cNvSpPr txBox="1"/>
          <p:nvPr/>
        </p:nvSpPr>
        <p:spPr>
          <a:xfrm>
            <a:off x="604738" y="327033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BCC82E-36BF-4802-95A3-5B2284CEE299}"/>
              </a:ext>
            </a:extLst>
          </p:cNvPr>
          <p:cNvSpPr txBox="1"/>
          <p:nvPr/>
        </p:nvSpPr>
        <p:spPr>
          <a:xfrm>
            <a:off x="611645" y="201504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65358B8-31DF-4CCE-AD06-39036172291C}"/>
              </a:ext>
            </a:extLst>
          </p:cNvPr>
          <p:cNvSpPr txBox="1"/>
          <p:nvPr/>
        </p:nvSpPr>
        <p:spPr>
          <a:xfrm>
            <a:off x="3645689" y="20150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CE4CE25-662E-4C4A-B52F-A54AF115E035}"/>
              </a:ext>
            </a:extLst>
          </p:cNvPr>
          <p:cNvSpPr txBox="1"/>
          <p:nvPr/>
        </p:nvSpPr>
        <p:spPr>
          <a:xfrm>
            <a:off x="6831723" y="20150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2D3319C-D9F1-4406-B57D-542C25C8ED15}"/>
              </a:ext>
            </a:extLst>
          </p:cNvPr>
          <p:cNvCxnSpPr>
            <a:cxnSpLocks/>
          </p:cNvCxnSpPr>
          <p:nvPr/>
        </p:nvCxnSpPr>
        <p:spPr>
          <a:xfrm flipH="1">
            <a:off x="5550601" y="221509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AB581C0-F654-4D0F-A610-C442D5737017}"/>
              </a:ext>
            </a:extLst>
          </p:cNvPr>
          <p:cNvCxnSpPr>
            <a:cxnSpLocks/>
          </p:cNvCxnSpPr>
          <p:nvPr/>
        </p:nvCxnSpPr>
        <p:spPr>
          <a:xfrm>
            <a:off x="2222485" y="221509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35FA298-2786-4FAC-B371-13C70573A7A1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1679734" y="2520527"/>
            <a:ext cx="1946726" cy="436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F6F447C-8785-4A1B-9E68-391CF067F980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1695905" y="2569324"/>
            <a:ext cx="1930555" cy="1433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9817B40-AF4F-4162-B923-78F7E9D5EA9D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2058353" y="2918428"/>
            <a:ext cx="1568107" cy="9180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7BD0A1C-CD06-4948-B0B2-6A3FC4E4F592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2056162" y="3013970"/>
            <a:ext cx="1570298" cy="10563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EB9A935-B99A-4D19-BDB4-F023D462193A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056162" y="3028753"/>
            <a:ext cx="1565565" cy="30107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241C1DF-A46C-47B3-82B4-BA9B34BF1FC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2275458" y="3218103"/>
            <a:ext cx="1356183" cy="3366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6507719-3422-44A5-AFEE-C66B46490D7C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2313438" y="3230144"/>
            <a:ext cx="1318203" cy="55247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A1D1AF0-9F47-45B4-846D-B09B396EACEF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1695905" y="2567296"/>
            <a:ext cx="1935736" cy="9874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E9AFB34-74A0-40B0-B2F6-77ACB2C254AE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1695905" y="2561810"/>
            <a:ext cx="1925821" cy="16633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D4354E3-A8CC-445D-8C40-A733B85F113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1713318" y="2569324"/>
            <a:ext cx="1908408" cy="189738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463CFBF-6DC6-49AE-85E5-A1D6C1C34AFF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1825962" y="2918428"/>
            <a:ext cx="1800498" cy="68021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24E76A83-32D0-4029-994F-40D16453A313}"/>
              </a:ext>
            </a:extLst>
          </p:cNvPr>
          <p:cNvSpPr txBox="1"/>
          <p:nvPr/>
        </p:nvSpPr>
        <p:spPr>
          <a:xfrm>
            <a:off x="3645689" y="459751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2D74FF7-0D2E-48C7-91F7-DBACE1E79C4B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1689355" y="2561810"/>
            <a:ext cx="1956334" cy="21665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2B06C0B-B867-4444-A254-87411B02B1F0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2275458" y="3228865"/>
            <a:ext cx="1346268" cy="7953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63BA33E-4798-42B5-959F-0A7E21F65A5E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2064023" y="3000256"/>
            <a:ext cx="1557703" cy="122488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A86BDB4-92DA-451D-8C89-001808EA21F3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5158740" y="2578363"/>
            <a:ext cx="1652256" cy="5622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3DA7C6F-35B3-455E-9B22-643556C7751C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5144692" y="2804135"/>
            <a:ext cx="1666304" cy="3490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942A9F9-82DE-41E1-BC27-A95F141A31E5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5584151" y="2578363"/>
            <a:ext cx="1226845" cy="3692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1C17270-DA39-4F4E-BF0E-22705D075ACD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5584151" y="2804135"/>
            <a:ext cx="1226845" cy="1383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4A5E4E-0F96-4E75-BDAB-485501A971B2}"/>
              </a:ext>
            </a:extLst>
          </p:cNvPr>
          <p:cNvCxnSpPr>
            <a:cxnSpLocks/>
          </p:cNvCxnSpPr>
          <p:nvPr/>
        </p:nvCxnSpPr>
        <p:spPr>
          <a:xfrm flipV="1">
            <a:off x="5144692" y="3056795"/>
            <a:ext cx="1711870" cy="8601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16F42C6-BC54-46DE-897E-486AABAA476D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4498686" y="4262829"/>
            <a:ext cx="2312310" cy="4654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498396B-CAC0-424D-8390-0BD05A42EECF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4518007" y="2578363"/>
            <a:ext cx="2292989" cy="21499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3818F17-2257-43CB-9E86-7B3CDDD0D9F3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518007" y="2804135"/>
            <a:ext cx="2292989" cy="19367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3406CC-D11F-4C8A-A0DA-42594AE61331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4526351" y="3507201"/>
            <a:ext cx="2284645" cy="122112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B7CD7F0-F27C-4146-9F83-D6BB0D8CF28F}"/>
              </a:ext>
            </a:extLst>
          </p:cNvPr>
          <p:cNvCxnSpPr>
            <a:cxnSpLocks/>
            <a:endCxn id="33" idx="1"/>
          </p:cNvCxnSpPr>
          <p:nvPr/>
        </p:nvCxnSpPr>
        <p:spPr>
          <a:xfrm flipV="1">
            <a:off x="4526351" y="3756912"/>
            <a:ext cx="2284645" cy="97141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F9EAA37-4FFB-49CB-BBED-E3DE0F5D7435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4526351" y="4024429"/>
            <a:ext cx="2284645" cy="7038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6DDDE355-F837-4D67-8F2D-2BAC2B8FF0FA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4905602" y="4039522"/>
            <a:ext cx="1905394" cy="22330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1406E3B-EC82-4087-8666-7F2068C83B0C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4942417" y="2578363"/>
            <a:ext cx="1868579" cy="14611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5F9675D8-D2C0-4F8F-A53D-3C6BBF4AF57F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912977" y="2804135"/>
            <a:ext cx="1898019" cy="12479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53F4106-D018-4BFC-B227-2A121D9540BA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4480785" y="3812481"/>
            <a:ext cx="2330211" cy="45034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37790DE-6514-4BAB-B84E-431CF4215C21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4480785" y="2578363"/>
            <a:ext cx="2330211" cy="122155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187EB90-3438-47B4-B9B4-FBFF5BC31AD0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480785" y="2804135"/>
            <a:ext cx="2330211" cy="9948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3E480037-0A9F-4211-9E4E-42D704909A84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5252197" y="2578363"/>
            <a:ext cx="1558799" cy="77036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25DDAA1C-ECC2-4677-ADB4-3FF5CB86BBA6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5248817" y="2804135"/>
            <a:ext cx="1562179" cy="54963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E5608AF-AA90-44A9-9DBC-33745AF47C0F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5265303" y="3357243"/>
            <a:ext cx="1545693" cy="1499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6277C7D-AEE1-4372-96B7-85E3F08C7E8A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5248817" y="3346987"/>
            <a:ext cx="1562179" cy="40992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1B13897-AEF3-4535-83BB-15827445414F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5265303" y="3342208"/>
            <a:ext cx="1545693" cy="68222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id="{E3D058AC-D44E-46B8-B3B8-3238547D58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0995" y="1675209"/>
            <a:ext cx="506183" cy="506183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7BF80D47-6FE2-4E80-9883-0D0166B00E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085" y="1660773"/>
            <a:ext cx="506183" cy="50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7048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62;p14">
            <a:extLst>
              <a:ext uri="{FF2B5EF4-FFF2-40B4-BE49-F238E27FC236}">
                <a16:creationId xmlns:a16="http://schemas.microsoft.com/office/drawing/2014/main" id="{8E86380D-AE59-4190-A1DB-365C082DD562}"/>
              </a:ext>
            </a:extLst>
          </p:cNvPr>
          <p:cNvSpPr txBox="1">
            <a:spLocks/>
          </p:cNvSpPr>
          <p:nvPr/>
        </p:nvSpPr>
        <p:spPr>
          <a:xfrm>
            <a:off x="2744256" y="2285400"/>
            <a:ext cx="365548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Motivational  Speech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1183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1B14972-8AA6-4997-A1D8-41F99AA47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7250" y="-44495"/>
            <a:ext cx="1445881" cy="144588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0717720-9321-4656-B9C5-B2F651D4C256}"/>
              </a:ext>
            </a:extLst>
          </p:cNvPr>
          <p:cNvCxnSpPr>
            <a:cxnSpLocks/>
          </p:cNvCxnSpPr>
          <p:nvPr/>
        </p:nvCxnSpPr>
        <p:spPr>
          <a:xfrm flipV="1">
            <a:off x="3322320" y="678445"/>
            <a:ext cx="2946400" cy="9837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E6FFFC9-EA49-48BC-9074-22B519106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3789" y="-24824"/>
            <a:ext cx="1426210" cy="1426210"/>
          </a:xfrm>
          <a:prstGeom prst="rect">
            <a:avLst/>
          </a:prstGeom>
        </p:spPr>
      </p:pic>
      <p:sp>
        <p:nvSpPr>
          <p:cNvPr id="7" name="Google Shape;63;p14">
            <a:extLst>
              <a:ext uri="{FF2B5EF4-FFF2-40B4-BE49-F238E27FC236}">
                <a16:creationId xmlns:a16="http://schemas.microsoft.com/office/drawing/2014/main" id="{8A786FA5-FAC6-46B8-BAB7-A9A1CD21F07A}"/>
              </a:ext>
            </a:extLst>
          </p:cNvPr>
          <p:cNvSpPr txBox="1">
            <a:spLocks/>
          </p:cNvSpPr>
          <p:nvPr/>
        </p:nvSpPr>
        <p:spPr>
          <a:xfrm>
            <a:off x="3151302" y="92082"/>
            <a:ext cx="4039083" cy="469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50000"/>
              </a:lnSpc>
              <a:buClr>
                <a:schemeClr val="tx1"/>
              </a:buClr>
              <a:buFont typeface="Arial"/>
              <a:buNone/>
            </a:pPr>
            <a:r>
              <a:rPr lang="en-US" b="1" dirty="0">
                <a:solidFill>
                  <a:schemeClr val="bg1"/>
                </a:solidFill>
              </a:rPr>
              <a:t>Time / Asset: 0.21 second</a:t>
            </a:r>
          </a:p>
          <a:p>
            <a:pPr marL="114300" indent="0">
              <a:lnSpc>
                <a:spcPct val="150000"/>
              </a:lnSpc>
              <a:buClr>
                <a:schemeClr val="tx1"/>
              </a:buClr>
              <a:buFont typeface="Arial"/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Google Shape;63;p14">
            <a:extLst>
              <a:ext uri="{FF2B5EF4-FFF2-40B4-BE49-F238E27FC236}">
                <a16:creationId xmlns:a16="http://schemas.microsoft.com/office/drawing/2014/main" id="{8DDEA300-08E6-4183-83CC-21F5C00B8054}"/>
              </a:ext>
            </a:extLst>
          </p:cNvPr>
          <p:cNvSpPr txBox="1">
            <a:spLocks/>
          </p:cNvSpPr>
          <p:nvPr/>
        </p:nvSpPr>
        <p:spPr>
          <a:xfrm>
            <a:off x="2980614" y="636811"/>
            <a:ext cx="4039083" cy="469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50000"/>
              </a:lnSpc>
              <a:buClr>
                <a:schemeClr val="tx1"/>
              </a:buClr>
              <a:buFont typeface="Arial"/>
              <a:buNone/>
            </a:pPr>
            <a:r>
              <a:rPr lang="en-US" b="1" dirty="0">
                <a:solidFill>
                  <a:schemeClr val="bg1"/>
                </a:solidFill>
              </a:rPr>
              <a:t>Time / Asset: around 5+ mins</a:t>
            </a:r>
          </a:p>
          <a:p>
            <a:pPr marL="114300" indent="0">
              <a:lnSpc>
                <a:spcPct val="150000"/>
              </a:lnSpc>
              <a:buClr>
                <a:schemeClr val="tx1"/>
              </a:buClr>
              <a:buFont typeface="Arial"/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479998-40C0-474B-AFCF-A9D16858A939}"/>
              </a:ext>
            </a:extLst>
          </p:cNvPr>
          <p:cNvSpPr txBox="1"/>
          <p:nvPr/>
        </p:nvSpPr>
        <p:spPr>
          <a:xfrm>
            <a:off x="611645" y="24488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256ECA-40D3-44F4-8BCB-0F334E623517}"/>
              </a:ext>
            </a:extLst>
          </p:cNvPr>
          <p:cNvSpPr txBox="1"/>
          <p:nvPr/>
        </p:nvSpPr>
        <p:spPr>
          <a:xfrm>
            <a:off x="3621727" y="319902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3A195F-EF9F-415E-AE7D-8589669327A7}"/>
              </a:ext>
            </a:extLst>
          </p:cNvPr>
          <p:cNvSpPr txBox="1"/>
          <p:nvPr/>
        </p:nvSpPr>
        <p:spPr>
          <a:xfrm>
            <a:off x="611645" y="265133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27F9A8-D6CE-4FB8-8487-890D11EDE08C}"/>
              </a:ext>
            </a:extLst>
          </p:cNvPr>
          <p:cNvSpPr txBox="1"/>
          <p:nvPr/>
        </p:nvSpPr>
        <p:spPr>
          <a:xfrm>
            <a:off x="604738" y="346364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265BE2-3C8B-45EF-AD7B-4F30C0B3AB7F}"/>
              </a:ext>
            </a:extLst>
          </p:cNvPr>
          <p:cNvSpPr txBox="1"/>
          <p:nvPr/>
        </p:nvSpPr>
        <p:spPr>
          <a:xfrm>
            <a:off x="3626460" y="258188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1F2F55-2BA0-4939-AF1F-3D604890249C}"/>
              </a:ext>
            </a:extLst>
          </p:cNvPr>
          <p:cNvSpPr txBox="1"/>
          <p:nvPr/>
        </p:nvSpPr>
        <p:spPr>
          <a:xfrm>
            <a:off x="3621726" y="389338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29B66F-2C15-46BE-9DEC-B3056BBF05E1}"/>
              </a:ext>
            </a:extLst>
          </p:cNvPr>
          <p:cNvSpPr txBox="1"/>
          <p:nvPr/>
        </p:nvSpPr>
        <p:spPr>
          <a:xfrm>
            <a:off x="3621726" y="433590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A3747D-1E67-4D84-9A2F-609EB18166E5}"/>
              </a:ext>
            </a:extLst>
          </p:cNvPr>
          <p:cNvSpPr txBox="1"/>
          <p:nvPr/>
        </p:nvSpPr>
        <p:spPr>
          <a:xfrm>
            <a:off x="604738" y="307419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919606-9DB3-4708-A316-F633FB11AFCE}"/>
              </a:ext>
            </a:extLst>
          </p:cNvPr>
          <p:cNvSpPr txBox="1"/>
          <p:nvPr/>
        </p:nvSpPr>
        <p:spPr>
          <a:xfrm>
            <a:off x="3626460" y="278762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5CB244-3FFF-475E-8FA9-50FBC53E42F1}"/>
              </a:ext>
            </a:extLst>
          </p:cNvPr>
          <p:cNvSpPr txBox="1"/>
          <p:nvPr/>
        </p:nvSpPr>
        <p:spPr>
          <a:xfrm>
            <a:off x="3626460" y="298880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DCF81B-D665-4AC5-A4CB-3115A559109F}"/>
              </a:ext>
            </a:extLst>
          </p:cNvPr>
          <p:cNvSpPr txBox="1"/>
          <p:nvPr/>
        </p:nvSpPr>
        <p:spPr>
          <a:xfrm>
            <a:off x="3631641" y="342390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9347DC9-B7A7-4209-BE36-74F35467AC18}"/>
              </a:ext>
            </a:extLst>
          </p:cNvPr>
          <p:cNvSpPr txBox="1"/>
          <p:nvPr/>
        </p:nvSpPr>
        <p:spPr>
          <a:xfrm>
            <a:off x="6810996" y="41320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94280C-0FB4-45EA-80F0-5237A4DEE364}"/>
              </a:ext>
            </a:extLst>
          </p:cNvPr>
          <p:cNvSpPr txBox="1"/>
          <p:nvPr/>
        </p:nvSpPr>
        <p:spPr>
          <a:xfrm>
            <a:off x="611645" y="287171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113CE8-3B60-46F9-9EA1-534E6A941F19}"/>
              </a:ext>
            </a:extLst>
          </p:cNvPr>
          <p:cNvSpPr txBox="1"/>
          <p:nvPr/>
        </p:nvSpPr>
        <p:spPr>
          <a:xfrm>
            <a:off x="611645" y="368610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DABA20-2DE8-4776-A86F-63F029D9B1E2}"/>
              </a:ext>
            </a:extLst>
          </p:cNvPr>
          <p:cNvSpPr txBox="1"/>
          <p:nvPr/>
        </p:nvSpPr>
        <p:spPr>
          <a:xfrm>
            <a:off x="6810996" y="291017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BA09BF-BD3B-46B4-96E8-FA718868D280}"/>
              </a:ext>
            </a:extLst>
          </p:cNvPr>
          <p:cNvSpPr txBox="1"/>
          <p:nvPr/>
        </p:nvSpPr>
        <p:spPr>
          <a:xfrm>
            <a:off x="6810996" y="31406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E830EB-9732-4858-89D6-BF56200F872F}"/>
              </a:ext>
            </a:extLst>
          </p:cNvPr>
          <p:cNvSpPr txBox="1"/>
          <p:nvPr/>
        </p:nvSpPr>
        <p:spPr>
          <a:xfrm>
            <a:off x="6810996" y="244755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86BB36-E88D-4B6C-9907-7FD7DBF9A945}"/>
              </a:ext>
            </a:extLst>
          </p:cNvPr>
          <p:cNvSpPr txBox="1"/>
          <p:nvPr/>
        </p:nvSpPr>
        <p:spPr>
          <a:xfrm>
            <a:off x="6810996" y="26733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72C8A16-2CC3-4592-BBC0-18D11828A809}"/>
              </a:ext>
            </a:extLst>
          </p:cNvPr>
          <p:cNvSpPr txBox="1"/>
          <p:nvPr/>
        </p:nvSpPr>
        <p:spPr>
          <a:xfrm>
            <a:off x="6810996" y="33763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D572CDE-1FEE-4CBA-99F7-A8A89BD12A5C}"/>
              </a:ext>
            </a:extLst>
          </p:cNvPr>
          <p:cNvSpPr txBox="1"/>
          <p:nvPr/>
        </p:nvSpPr>
        <p:spPr>
          <a:xfrm>
            <a:off x="6810996" y="362610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9824C46-AF8F-48B0-BC5D-3421E346EA29}"/>
              </a:ext>
            </a:extLst>
          </p:cNvPr>
          <p:cNvSpPr txBox="1"/>
          <p:nvPr/>
        </p:nvSpPr>
        <p:spPr>
          <a:xfrm>
            <a:off x="6810996" y="38936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7674AF-226D-4BB3-8601-C704ED900B40}"/>
              </a:ext>
            </a:extLst>
          </p:cNvPr>
          <p:cNvSpPr txBox="1"/>
          <p:nvPr/>
        </p:nvSpPr>
        <p:spPr>
          <a:xfrm>
            <a:off x="3621726" y="409433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D1CC93-0A57-4B1F-863B-23B4B01A38F6}"/>
              </a:ext>
            </a:extLst>
          </p:cNvPr>
          <p:cNvSpPr txBox="1"/>
          <p:nvPr/>
        </p:nvSpPr>
        <p:spPr>
          <a:xfrm>
            <a:off x="3631641" y="365181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6F4AC4F-8CFE-4647-A0C3-760C7633B822}"/>
              </a:ext>
            </a:extLst>
          </p:cNvPr>
          <p:cNvSpPr txBox="1"/>
          <p:nvPr/>
        </p:nvSpPr>
        <p:spPr>
          <a:xfrm>
            <a:off x="3626460" y="238972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6419D94-0377-4BB2-83EA-E2F337858D25}"/>
              </a:ext>
            </a:extLst>
          </p:cNvPr>
          <p:cNvSpPr txBox="1"/>
          <p:nvPr/>
        </p:nvSpPr>
        <p:spPr>
          <a:xfrm>
            <a:off x="604738" y="327033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BCC82E-36BF-4802-95A3-5B2284CEE299}"/>
              </a:ext>
            </a:extLst>
          </p:cNvPr>
          <p:cNvSpPr txBox="1"/>
          <p:nvPr/>
        </p:nvSpPr>
        <p:spPr>
          <a:xfrm>
            <a:off x="611645" y="201504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65358B8-31DF-4CCE-AD06-39036172291C}"/>
              </a:ext>
            </a:extLst>
          </p:cNvPr>
          <p:cNvSpPr txBox="1"/>
          <p:nvPr/>
        </p:nvSpPr>
        <p:spPr>
          <a:xfrm>
            <a:off x="3645689" y="20150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CE4CE25-662E-4C4A-B52F-A54AF115E035}"/>
              </a:ext>
            </a:extLst>
          </p:cNvPr>
          <p:cNvSpPr txBox="1"/>
          <p:nvPr/>
        </p:nvSpPr>
        <p:spPr>
          <a:xfrm>
            <a:off x="6831723" y="20150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2D3319C-D9F1-4406-B57D-542C25C8ED15}"/>
              </a:ext>
            </a:extLst>
          </p:cNvPr>
          <p:cNvCxnSpPr>
            <a:cxnSpLocks/>
          </p:cNvCxnSpPr>
          <p:nvPr/>
        </p:nvCxnSpPr>
        <p:spPr>
          <a:xfrm flipH="1">
            <a:off x="5550601" y="221509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AB581C0-F654-4D0F-A610-C442D5737017}"/>
              </a:ext>
            </a:extLst>
          </p:cNvPr>
          <p:cNvCxnSpPr>
            <a:cxnSpLocks/>
          </p:cNvCxnSpPr>
          <p:nvPr/>
        </p:nvCxnSpPr>
        <p:spPr>
          <a:xfrm>
            <a:off x="2222485" y="221509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35FA298-2786-4FAC-B371-13C70573A7A1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1679734" y="2520527"/>
            <a:ext cx="1946726" cy="436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F6F447C-8785-4A1B-9E68-391CF067F980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1695905" y="2569324"/>
            <a:ext cx="1930555" cy="1433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9817B40-AF4F-4162-B923-78F7E9D5EA9D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2058353" y="2918428"/>
            <a:ext cx="1568107" cy="9180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7BD0A1C-CD06-4948-B0B2-6A3FC4E4F592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2056162" y="3013970"/>
            <a:ext cx="1570298" cy="10563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EB9A935-B99A-4D19-BDB4-F023D462193A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056162" y="3028753"/>
            <a:ext cx="1565565" cy="30107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241C1DF-A46C-47B3-82B4-BA9B34BF1FC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2275458" y="3218103"/>
            <a:ext cx="1356183" cy="3366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6507719-3422-44A5-AFEE-C66B46490D7C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2313438" y="3230144"/>
            <a:ext cx="1318203" cy="55247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A1D1AF0-9F47-45B4-846D-B09B396EACEF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1695905" y="2567296"/>
            <a:ext cx="1935736" cy="9874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E9AFB34-74A0-40B0-B2F6-77ACB2C254AE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1695905" y="2561810"/>
            <a:ext cx="1925821" cy="16633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D4354E3-A8CC-445D-8C40-A733B85F113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1713318" y="2569324"/>
            <a:ext cx="1908408" cy="189738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463CFBF-6DC6-49AE-85E5-A1D6C1C34AFF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1825962" y="2918428"/>
            <a:ext cx="1800498" cy="68021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24E76A83-32D0-4029-994F-40D16453A313}"/>
              </a:ext>
            </a:extLst>
          </p:cNvPr>
          <p:cNvSpPr txBox="1"/>
          <p:nvPr/>
        </p:nvSpPr>
        <p:spPr>
          <a:xfrm>
            <a:off x="3645689" y="459751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2D74FF7-0D2E-48C7-91F7-DBACE1E79C4B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1689355" y="2561810"/>
            <a:ext cx="1956334" cy="21665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2B06C0B-B867-4444-A254-87411B02B1F0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2275458" y="3228865"/>
            <a:ext cx="1346268" cy="7953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63BA33E-4798-42B5-959F-0A7E21F65A5E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2064023" y="3000256"/>
            <a:ext cx="1557703" cy="122488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A86BDB4-92DA-451D-8C89-001808EA21F3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5158740" y="2578363"/>
            <a:ext cx="1652256" cy="5622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3DA7C6F-35B3-455E-9B22-643556C7751C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5144692" y="2804135"/>
            <a:ext cx="1666304" cy="3490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942A9F9-82DE-41E1-BC27-A95F141A31E5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5584151" y="2578363"/>
            <a:ext cx="1226845" cy="3692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1C17270-DA39-4F4E-BF0E-22705D075ACD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5584151" y="2804135"/>
            <a:ext cx="1226845" cy="1383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4A5E4E-0F96-4E75-BDAB-485501A971B2}"/>
              </a:ext>
            </a:extLst>
          </p:cNvPr>
          <p:cNvCxnSpPr>
            <a:cxnSpLocks/>
          </p:cNvCxnSpPr>
          <p:nvPr/>
        </p:nvCxnSpPr>
        <p:spPr>
          <a:xfrm flipV="1">
            <a:off x="5144692" y="3056795"/>
            <a:ext cx="1711870" cy="8601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16F42C6-BC54-46DE-897E-486AABAA476D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4498686" y="4262829"/>
            <a:ext cx="2312310" cy="4654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498396B-CAC0-424D-8390-0BD05A42EECF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4518007" y="2578363"/>
            <a:ext cx="2292989" cy="21499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3818F17-2257-43CB-9E86-7B3CDDD0D9F3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518007" y="2804135"/>
            <a:ext cx="2292989" cy="19367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3406CC-D11F-4C8A-A0DA-42594AE61331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4526351" y="3507201"/>
            <a:ext cx="2284645" cy="122112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B7CD7F0-F27C-4146-9F83-D6BB0D8CF28F}"/>
              </a:ext>
            </a:extLst>
          </p:cNvPr>
          <p:cNvCxnSpPr>
            <a:cxnSpLocks/>
            <a:endCxn id="33" idx="1"/>
          </p:cNvCxnSpPr>
          <p:nvPr/>
        </p:nvCxnSpPr>
        <p:spPr>
          <a:xfrm flipV="1">
            <a:off x="4526351" y="3756912"/>
            <a:ext cx="2284645" cy="97141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F9EAA37-4FFB-49CB-BBED-E3DE0F5D7435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4526351" y="4024429"/>
            <a:ext cx="2284645" cy="7038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6DDDE355-F837-4D67-8F2D-2BAC2B8FF0FA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4905602" y="4039522"/>
            <a:ext cx="1905394" cy="22330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1406E3B-EC82-4087-8666-7F2068C83B0C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4942417" y="2578363"/>
            <a:ext cx="1868579" cy="14611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5F9675D8-D2C0-4F8F-A53D-3C6BBF4AF57F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912977" y="2804135"/>
            <a:ext cx="1898019" cy="12479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53F4106-D018-4BFC-B227-2A121D9540BA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4480785" y="3812481"/>
            <a:ext cx="2330211" cy="45034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37790DE-6514-4BAB-B84E-431CF4215C21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4480785" y="2578363"/>
            <a:ext cx="2330211" cy="122155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187EB90-3438-47B4-B9B4-FBFF5BC31AD0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480785" y="2804135"/>
            <a:ext cx="2330211" cy="9948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3E480037-0A9F-4211-9E4E-42D704909A84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5252197" y="2578363"/>
            <a:ext cx="1558799" cy="77036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25DDAA1C-ECC2-4677-ADB4-3FF5CB86BBA6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5248817" y="2804135"/>
            <a:ext cx="1562179" cy="54963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E5608AF-AA90-44A9-9DBC-33745AF47C0F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5265303" y="3357243"/>
            <a:ext cx="1545693" cy="1499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6277C7D-AEE1-4372-96B7-85E3F08C7E8A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5248817" y="3346987"/>
            <a:ext cx="1562179" cy="40992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1B13897-AEF3-4535-83BB-15827445414F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5265303" y="3342208"/>
            <a:ext cx="1545693" cy="68222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id="{E3D058AC-D44E-46B8-B3B8-3238547D58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0995" y="1675209"/>
            <a:ext cx="506183" cy="506183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7BF80D47-6FE2-4E80-9883-0D0166B00E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085" y="1660773"/>
            <a:ext cx="506183" cy="50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5911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FB20BD7C-D23E-4449-8477-9170A0005206}"/>
              </a:ext>
            </a:extLst>
          </p:cNvPr>
          <p:cNvSpPr txBox="1"/>
          <p:nvPr/>
        </p:nvSpPr>
        <p:spPr>
          <a:xfrm>
            <a:off x="217960" y="1684901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Condition Assessment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90C69E-4544-4D7D-93C0-656CACE19A30}"/>
              </a:ext>
            </a:extLst>
          </p:cNvPr>
          <p:cNvSpPr/>
          <p:nvPr/>
        </p:nvSpPr>
        <p:spPr>
          <a:xfrm>
            <a:off x="3355383" y="1884956"/>
            <a:ext cx="3781588" cy="56336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>
              <a:solidFill>
                <a:srgbClr val="FF3F36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A98BEA-9C85-4694-8845-23229A96FEC3}"/>
              </a:ext>
            </a:extLst>
          </p:cNvPr>
          <p:cNvSpPr txBox="1"/>
          <p:nvPr/>
        </p:nvSpPr>
        <p:spPr>
          <a:xfrm>
            <a:off x="7670081" y="1651514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6B133B-72B8-475F-BEFB-598C82A0E85B}"/>
              </a:ext>
            </a:extLst>
          </p:cNvPr>
          <p:cNvSpPr txBox="1"/>
          <p:nvPr/>
        </p:nvSpPr>
        <p:spPr>
          <a:xfrm>
            <a:off x="217960" y="2464480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Data Entry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0B19D3A-DA06-4E48-97F0-6F37D6327F3F}"/>
              </a:ext>
            </a:extLst>
          </p:cNvPr>
          <p:cNvSpPr/>
          <p:nvPr/>
        </p:nvSpPr>
        <p:spPr>
          <a:xfrm>
            <a:off x="3355382" y="2636367"/>
            <a:ext cx="3781587" cy="46068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EC05DE-3D25-46EB-AB06-D97FA9605062}"/>
              </a:ext>
            </a:extLst>
          </p:cNvPr>
          <p:cNvSpPr txBox="1"/>
          <p:nvPr/>
        </p:nvSpPr>
        <p:spPr>
          <a:xfrm>
            <a:off x="7670080" y="2420825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817E31-7FAF-4C30-BBAC-83DA1CE7CD25}"/>
              </a:ext>
            </a:extLst>
          </p:cNvPr>
          <p:cNvSpPr txBox="1"/>
          <p:nvPr/>
        </p:nvSpPr>
        <p:spPr>
          <a:xfrm>
            <a:off x="217959" y="3295346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Coding (High Level)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E7A6E3-B52C-4DAC-B686-6164B4D0029E}"/>
              </a:ext>
            </a:extLst>
          </p:cNvPr>
          <p:cNvSpPr/>
          <p:nvPr/>
        </p:nvSpPr>
        <p:spPr>
          <a:xfrm>
            <a:off x="3355382" y="3495401"/>
            <a:ext cx="2402687" cy="76872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12A625-AC9F-430F-B493-9A4C23D4F19C}"/>
              </a:ext>
            </a:extLst>
          </p:cNvPr>
          <p:cNvSpPr txBox="1"/>
          <p:nvPr/>
        </p:nvSpPr>
        <p:spPr>
          <a:xfrm>
            <a:off x="7670080" y="3261959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192689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FB20BD7C-D23E-4449-8477-9170A0005206}"/>
              </a:ext>
            </a:extLst>
          </p:cNvPr>
          <p:cNvSpPr txBox="1"/>
          <p:nvPr/>
        </p:nvSpPr>
        <p:spPr>
          <a:xfrm>
            <a:off x="217960" y="1684901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Project Coordination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90C69E-4544-4D7D-93C0-656CACE19A30}"/>
              </a:ext>
            </a:extLst>
          </p:cNvPr>
          <p:cNvSpPr/>
          <p:nvPr/>
        </p:nvSpPr>
        <p:spPr>
          <a:xfrm>
            <a:off x="3355383" y="1884956"/>
            <a:ext cx="3781588" cy="56336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>
              <a:solidFill>
                <a:srgbClr val="FF3F36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A98BEA-9C85-4694-8845-23229A96FEC3}"/>
              </a:ext>
            </a:extLst>
          </p:cNvPr>
          <p:cNvSpPr txBox="1"/>
          <p:nvPr/>
        </p:nvSpPr>
        <p:spPr>
          <a:xfrm>
            <a:off x="7670081" y="1651514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6B133B-72B8-475F-BEFB-598C82A0E85B}"/>
              </a:ext>
            </a:extLst>
          </p:cNvPr>
          <p:cNvSpPr txBox="1"/>
          <p:nvPr/>
        </p:nvSpPr>
        <p:spPr>
          <a:xfrm>
            <a:off x="217960" y="2464480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Report Formatting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0B19D3A-DA06-4E48-97F0-6F37D6327F3F}"/>
              </a:ext>
            </a:extLst>
          </p:cNvPr>
          <p:cNvSpPr/>
          <p:nvPr/>
        </p:nvSpPr>
        <p:spPr>
          <a:xfrm>
            <a:off x="3355382" y="2636367"/>
            <a:ext cx="3781587" cy="46068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EC05DE-3D25-46EB-AB06-D97FA9605062}"/>
              </a:ext>
            </a:extLst>
          </p:cNvPr>
          <p:cNvSpPr txBox="1"/>
          <p:nvPr/>
        </p:nvSpPr>
        <p:spPr>
          <a:xfrm>
            <a:off x="7670080" y="2420825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817E31-7FAF-4C30-BBAC-83DA1CE7CD25}"/>
              </a:ext>
            </a:extLst>
          </p:cNvPr>
          <p:cNvSpPr txBox="1"/>
          <p:nvPr/>
        </p:nvSpPr>
        <p:spPr>
          <a:xfrm>
            <a:off x="217959" y="3295346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Coding (High Level)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E7A6E3-B52C-4DAC-B686-6164B4D0029E}"/>
              </a:ext>
            </a:extLst>
          </p:cNvPr>
          <p:cNvSpPr/>
          <p:nvPr/>
        </p:nvSpPr>
        <p:spPr>
          <a:xfrm>
            <a:off x="3355382" y="3495401"/>
            <a:ext cx="2402687" cy="76872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12A625-AC9F-430F-B493-9A4C23D4F19C}"/>
              </a:ext>
            </a:extLst>
          </p:cNvPr>
          <p:cNvSpPr txBox="1"/>
          <p:nvPr/>
        </p:nvSpPr>
        <p:spPr>
          <a:xfrm>
            <a:off x="7670080" y="3261959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801567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p14">
            <a:extLst>
              <a:ext uri="{FF2B5EF4-FFF2-40B4-BE49-F238E27FC236}">
                <a16:creationId xmlns:a16="http://schemas.microsoft.com/office/drawing/2014/main" id="{272CEE46-1FC8-493D-95F8-9ED72AC5A764}"/>
              </a:ext>
            </a:extLst>
          </p:cNvPr>
          <p:cNvSpPr txBox="1">
            <a:spLocks/>
          </p:cNvSpPr>
          <p:nvPr/>
        </p:nvSpPr>
        <p:spPr>
          <a:xfrm>
            <a:off x="2547461" y="1999050"/>
            <a:ext cx="430815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Development Project 1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Email Update 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2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821CD3C-C3A2-4063-9FA9-66A39EF7E816}"/>
              </a:ext>
            </a:extLst>
          </p:cNvPr>
          <p:cNvSpPr txBox="1"/>
          <p:nvPr/>
        </p:nvSpPr>
        <p:spPr>
          <a:xfrm>
            <a:off x="217960" y="1281041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Condition Assessment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766940-F1B3-448B-970B-F3C701124B63}"/>
              </a:ext>
            </a:extLst>
          </p:cNvPr>
          <p:cNvSpPr/>
          <p:nvPr/>
        </p:nvSpPr>
        <p:spPr>
          <a:xfrm>
            <a:off x="3355383" y="1481096"/>
            <a:ext cx="3781588" cy="56336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55BBEB-FBA8-4DCB-BC23-DAD954676D69}"/>
              </a:ext>
            </a:extLst>
          </p:cNvPr>
          <p:cNvSpPr txBox="1"/>
          <p:nvPr/>
        </p:nvSpPr>
        <p:spPr>
          <a:xfrm>
            <a:off x="7670081" y="1247654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7D01F2-B46A-410E-A81D-A05126B12A70}"/>
              </a:ext>
            </a:extLst>
          </p:cNvPr>
          <p:cNvSpPr txBox="1"/>
          <p:nvPr/>
        </p:nvSpPr>
        <p:spPr>
          <a:xfrm>
            <a:off x="217960" y="2840199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Coding (High Level)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FDCCA5-CABD-4513-ADDD-5C6B84F3C8F6}"/>
              </a:ext>
            </a:extLst>
          </p:cNvPr>
          <p:cNvSpPr/>
          <p:nvPr/>
        </p:nvSpPr>
        <p:spPr>
          <a:xfrm>
            <a:off x="3355383" y="3040254"/>
            <a:ext cx="2402687" cy="76872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23D164-F91A-43A3-BE97-9FA2090E0AC8}"/>
              </a:ext>
            </a:extLst>
          </p:cNvPr>
          <p:cNvSpPr txBox="1"/>
          <p:nvPr/>
        </p:nvSpPr>
        <p:spPr>
          <a:xfrm>
            <a:off x="7670081" y="2806812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B6357-82CB-48C4-AC2D-60858BF291F2}"/>
              </a:ext>
            </a:extLst>
          </p:cNvPr>
          <p:cNvSpPr txBox="1"/>
          <p:nvPr/>
        </p:nvSpPr>
        <p:spPr>
          <a:xfrm>
            <a:off x="217960" y="3658214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Engineering Activity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6B2288-EBDE-4721-B4F6-05FEB4A1528A}"/>
              </a:ext>
            </a:extLst>
          </p:cNvPr>
          <p:cNvSpPr/>
          <p:nvPr/>
        </p:nvSpPr>
        <p:spPr>
          <a:xfrm>
            <a:off x="3355383" y="3858268"/>
            <a:ext cx="2402687" cy="76871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81DEE4-188D-416A-B222-566894D2F9C3}"/>
              </a:ext>
            </a:extLst>
          </p:cNvPr>
          <p:cNvSpPr txBox="1"/>
          <p:nvPr/>
        </p:nvSpPr>
        <p:spPr>
          <a:xfrm>
            <a:off x="7670081" y="3624827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64000E-9C14-44CE-A6AA-498361B5F219}"/>
              </a:ext>
            </a:extLst>
          </p:cNvPr>
          <p:cNvSpPr txBox="1"/>
          <p:nvPr/>
        </p:nvSpPr>
        <p:spPr>
          <a:xfrm>
            <a:off x="217960" y="2060620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Data Entry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809859-1C76-4DD0-A5F2-1E62846D56BC}"/>
              </a:ext>
            </a:extLst>
          </p:cNvPr>
          <p:cNvSpPr/>
          <p:nvPr/>
        </p:nvSpPr>
        <p:spPr>
          <a:xfrm>
            <a:off x="3355382" y="2232507"/>
            <a:ext cx="3781587" cy="46068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55CFFE-A693-436F-9714-E99D5A06F046}"/>
              </a:ext>
            </a:extLst>
          </p:cNvPr>
          <p:cNvSpPr txBox="1"/>
          <p:nvPr/>
        </p:nvSpPr>
        <p:spPr>
          <a:xfrm>
            <a:off x="7670080" y="2016965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</p:spTree>
    <p:extLst>
      <p:ext uri="{BB962C8B-B14F-4D97-AF65-F5344CB8AC3E}">
        <p14:creationId xmlns:p14="http://schemas.microsoft.com/office/powerpoint/2010/main" val="9645679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8BE5B43-A6D7-4121-B42D-9038B8653A6B}"/>
              </a:ext>
            </a:extLst>
          </p:cNvPr>
          <p:cNvGrpSpPr/>
          <p:nvPr/>
        </p:nvGrpSpPr>
        <p:grpSpPr>
          <a:xfrm>
            <a:off x="491652" y="2069782"/>
            <a:ext cx="996851" cy="1003935"/>
            <a:chOff x="781212" y="2039969"/>
            <a:chExt cx="1112520" cy="112042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C04781-AF75-48FE-8487-C90573879DFC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6FDEAD0-A2FD-424A-96AE-45AB6835B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sp>
        <p:nvSpPr>
          <p:cNvPr id="7" name="Google Shape;63;p14">
            <a:extLst>
              <a:ext uri="{FF2B5EF4-FFF2-40B4-BE49-F238E27FC236}">
                <a16:creationId xmlns:a16="http://schemas.microsoft.com/office/drawing/2014/main" id="{3DAAB880-B7FA-44EA-99B1-D8AB78CB66A4}"/>
              </a:ext>
            </a:extLst>
          </p:cNvPr>
          <p:cNvSpPr txBox="1">
            <a:spLocks/>
          </p:cNvSpPr>
          <p:nvPr/>
        </p:nvSpPr>
        <p:spPr>
          <a:xfrm>
            <a:off x="606085" y="3073717"/>
            <a:ext cx="656428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You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622902-D086-4120-A200-ABC2AE6BC485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1684568" y="2558746"/>
            <a:ext cx="1111356" cy="13001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41947E64-15A2-4598-AA88-1097966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3230" y="259749"/>
            <a:ext cx="880110" cy="814982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5F771489-609D-424B-BCCB-FEBA86C32B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0435" y="1987388"/>
            <a:ext cx="1168718" cy="1168718"/>
          </a:xfrm>
          <a:prstGeom prst="rect">
            <a:avLst/>
          </a:prstGeom>
        </p:spPr>
      </p:pic>
      <p:sp>
        <p:nvSpPr>
          <p:cNvPr id="16" name="Google Shape;63;p14">
            <a:extLst>
              <a:ext uri="{FF2B5EF4-FFF2-40B4-BE49-F238E27FC236}">
                <a16:creationId xmlns:a16="http://schemas.microsoft.com/office/drawing/2014/main" id="{6D911A2D-29C0-47EF-A7FC-7F423D431E2E}"/>
              </a:ext>
            </a:extLst>
          </p:cNvPr>
          <p:cNvSpPr txBox="1">
            <a:spLocks/>
          </p:cNvSpPr>
          <p:nvPr/>
        </p:nvSpPr>
        <p:spPr>
          <a:xfrm>
            <a:off x="4378783" y="3073716"/>
            <a:ext cx="1112022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Outlook</a:t>
            </a:r>
          </a:p>
        </p:txBody>
      </p:sp>
      <p:sp>
        <p:nvSpPr>
          <p:cNvPr id="17" name="Google Shape;63;p14">
            <a:extLst>
              <a:ext uri="{FF2B5EF4-FFF2-40B4-BE49-F238E27FC236}">
                <a16:creationId xmlns:a16="http://schemas.microsoft.com/office/drawing/2014/main" id="{49D9D150-DB81-476C-9D0D-F23BA78AACCA}"/>
              </a:ext>
            </a:extLst>
          </p:cNvPr>
          <p:cNvSpPr txBox="1">
            <a:spLocks/>
          </p:cNvSpPr>
          <p:nvPr/>
        </p:nvSpPr>
        <p:spPr>
          <a:xfrm>
            <a:off x="2836841" y="1140216"/>
            <a:ext cx="1429984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SharePoint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EAF1B1-FF3C-4B04-8C4E-49A98140DBBA}"/>
              </a:ext>
            </a:extLst>
          </p:cNvPr>
          <p:cNvCxnSpPr>
            <a:cxnSpLocks/>
          </p:cNvCxnSpPr>
          <p:nvPr/>
        </p:nvCxnSpPr>
        <p:spPr>
          <a:xfrm flipV="1">
            <a:off x="1648664" y="990601"/>
            <a:ext cx="1229093" cy="1581146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536FE6D-3337-4BAC-82D7-60BA21A1F807}"/>
              </a:ext>
            </a:extLst>
          </p:cNvPr>
          <p:cNvCxnSpPr>
            <a:cxnSpLocks/>
          </p:cNvCxnSpPr>
          <p:nvPr/>
        </p:nvCxnSpPr>
        <p:spPr>
          <a:xfrm>
            <a:off x="1643788" y="2571747"/>
            <a:ext cx="996851" cy="1687833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Logo&#10;&#10;Description automatically generated">
            <a:extLst>
              <a:ext uri="{FF2B5EF4-FFF2-40B4-BE49-F238E27FC236}">
                <a16:creationId xmlns:a16="http://schemas.microsoft.com/office/drawing/2014/main" id="{74AC79B1-CF93-448D-9AF0-46298837D9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0451" y="3807320"/>
            <a:ext cx="880110" cy="814982"/>
          </a:xfrm>
          <a:prstGeom prst="rect">
            <a:avLst/>
          </a:prstGeom>
        </p:spPr>
      </p:pic>
      <p:sp>
        <p:nvSpPr>
          <p:cNvPr id="28" name="Google Shape;63;p14">
            <a:extLst>
              <a:ext uri="{FF2B5EF4-FFF2-40B4-BE49-F238E27FC236}">
                <a16:creationId xmlns:a16="http://schemas.microsoft.com/office/drawing/2014/main" id="{17DB8DA6-FD71-44C5-AA4A-53893922A2D4}"/>
              </a:ext>
            </a:extLst>
          </p:cNvPr>
          <p:cNvSpPr txBox="1">
            <a:spLocks/>
          </p:cNvSpPr>
          <p:nvPr/>
        </p:nvSpPr>
        <p:spPr>
          <a:xfrm>
            <a:off x="2640639" y="4604024"/>
            <a:ext cx="1898279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Motivation Quote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C6BDA80-6277-4C75-839F-1B48D47CE876}"/>
              </a:ext>
            </a:extLst>
          </p:cNvPr>
          <p:cNvCxnSpPr>
            <a:cxnSpLocks/>
            <a:endCxn id="16" idx="2"/>
          </p:cNvCxnSpPr>
          <p:nvPr/>
        </p:nvCxnSpPr>
        <p:spPr>
          <a:xfrm flipV="1">
            <a:off x="4008121" y="3520757"/>
            <a:ext cx="926673" cy="694054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A8199A6-3D39-41C2-88B5-C930F684F18B}"/>
              </a:ext>
            </a:extLst>
          </p:cNvPr>
          <p:cNvCxnSpPr>
            <a:cxnSpLocks/>
          </p:cNvCxnSpPr>
          <p:nvPr/>
        </p:nvCxnSpPr>
        <p:spPr>
          <a:xfrm>
            <a:off x="4008121" y="886636"/>
            <a:ext cx="830579" cy="102210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Google Shape;63;p14">
            <a:extLst>
              <a:ext uri="{FF2B5EF4-FFF2-40B4-BE49-F238E27FC236}">
                <a16:creationId xmlns:a16="http://schemas.microsoft.com/office/drawing/2014/main" id="{6001D055-0BE8-49FC-8565-C2C7ADF00CE4}"/>
              </a:ext>
            </a:extLst>
          </p:cNvPr>
          <p:cNvSpPr txBox="1">
            <a:spLocks/>
          </p:cNvSpPr>
          <p:nvPr/>
        </p:nvSpPr>
        <p:spPr>
          <a:xfrm>
            <a:off x="2795924" y="2335225"/>
            <a:ext cx="1429984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Txt about weekend joy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D2C7C50-EBD3-42EE-A842-AC5D6E540842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3863340" y="2571747"/>
            <a:ext cx="487095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A54A920-6542-46FA-AB32-FD94FF33DD40}"/>
              </a:ext>
            </a:extLst>
          </p:cNvPr>
          <p:cNvCxnSpPr>
            <a:cxnSpLocks/>
          </p:cNvCxnSpPr>
          <p:nvPr/>
        </p:nvCxnSpPr>
        <p:spPr>
          <a:xfrm>
            <a:off x="5577840" y="2558745"/>
            <a:ext cx="1508760" cy="13002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D9A12367-78CF-402D-AFDA-0A844CCDD7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7602004" y="2069782"/>
            <a:ext cx="1050344" cy="105034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sp>
        <p:nvSpPr>
          <p:cNvPr id="52" name="Google Shape;63;p14">
            <a:extLst>
              <a:ext uri="{FF2B5EF4-FFF2-40B4-BE49-F238E27FC236}">
                <a16:creationId xmlns:a16="http://schemas.microsoft.com/office/drawing/2014/main" id="{E6713C8D-4526-4F3D-BF13-7C5013F335C0}"/>
              </a:ext>
            </a:extLst>
          </p:cNvPr>
          <p:cNvSpPr txBox="1">
            <a:spLocks/>
          </p:cNvSpPr>
          <p:nvPr/>
        </p:nvSpPr>
        <p:spPr>
          <a:xfrm>
            <a:off x="7500212" y="3120126"/>
            <a:ext cx="1233457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Your Team</a:t>
            </a:r>
          </a:p>
        </p:txBody>
      </p:sp>
    </p:spTree>
    <p:extLst>
      <p:ext uri="{BB962C8B-B14F-4D97-AF65-F5344CB8AC3E}">
        <p14:creationId xmlns:p14="http://schemas.microsoft.com/office/powerpoint/2010/main" val="34288858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8BE5B43-A6D7-4121-B42D-9038B8653A6B}"/>
              </a:ext>
            </a:extLst>
          </p:cNvPr>
          <p:cNvGrpSpPr/>
          <p:nvPr/>
        </p:nvGrpSpPr>
        <p:grpSpPr>
          <a:xfrm>
            <a:off x="491652" y="2069782"/>
            <a:ext cx="996851" cy="1003935"/>
            <a:chOff x="781212" y="2039969"/>
            <a:chExt cx="1112520" cy="112042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C04781-AF75-48FE-8487-C90573879DFC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6FDEAD0-A2FD-424A-96AE-45AB6835B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sp>
        <p:nvSpPr>
          <p:cNvPr id="7" name="Google Shape;63;p14">
            <a:extLst>
              <a:ext uri="{FF2B5EF4-FFF2-40B4-BE49-F238E27FC236}">
                <a16:creationId xmlns:a16="http://schemas.microsoft.com/office/drawing/2014/main" id="{3DAAB880-B7FA-44EA-99B1-D8AB78CB66A4}"/>
              </a:ext>
            </a:extLst>
          </p:cNvPr>
          <p:cNvSpPr txBox="1">
            <a:spLocks/>
          </p:cNvSpPr>
          <p:nvPr/>
        </p:nvSpPr>
        <p:spPr>
          <a:xfrm>
            <a:off x="606085" y="3073717"/>
            <a:ext cx="656428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You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622902-D086-4120-A200-ABC2AE6BC485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1684568" y="2558746"/>
            <a:ext cx="1111356" cy="13001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41947E64-15A2-4598-AA88-1097966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3230" y="259749"/>
            <a:ext cx="880110" cy="814982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5F771489-609D-424B-BCCB-FEBA86C32B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0435" y="1987388"/>
            <a:ext cx="1168718" cy="1168718"/>
          </a:xfrm>
          <a:prstGeom prst="rect">
            <a:avLst/>
          </a:prstGeom>
        </p:spPr>
      </p:pic>
      <p:sp>
        <p:nvSpPr>
          <p:cNvPr id="16" name="Google Shape;63;p14">
            <a:extLst>
              <a:ext uri="{FF2B5EF4-FFF2-40B4-BE49-F238E27FC236}">
                <a16:creationId xmlns:a16="http://schemas.microsoft.com/office/drawing/2014/main" id="{6D911A2D-29C0-47EF-A7FC-7F423D431E2E}"/>
              </a:ext>
            </a:extLst>
          </p:cNvPr>
          <p:cNvSpPr txBox="1">
            <a:spLocks/>
          </p:cNvSpPr>
          <p:nvPr/>
        </p:nvSpPr>
        <p:spPr>
          <a:xfrm>
            <a:off x="4378783" y="3073716"/>
            <a:ext cx="1112022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Outlook</a:t>
            </a:r>
          </a:p>
        </p:txBody>
      </p:sp>
      <p:sp>
        <p:nvSpPr>
          <p:cNvPr id="17" name="Google Shape;63;p14">
            <a:extLst>
              <a:ext uri="{FF2B5EF4-FFF2-40B4-BE49-F238E27FC236}">
                <a16:creationId xmlns:a16="http://schemas.microsoft.com/office/drawing/2014/main" id="{49D9D150-DB81-476C-9D0D-F23BA78AACCA}"/>
              </a:ext>
            </a:extLst>
          </p:cNvPr>
          <p:cNvSpPr txBox="1">
            <a:spLocks/>
          </p:cNvSpPr>
          <p:nvPr/>
        </p:nvSpPr>
        <p:spPr>
          <a:xfrm>
            <a:off x="2836841" y="1140216"/>
            <a:ext cx="1429984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SharePoint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EAF1B1-FF3C-4B04-8C4E-49A98140DBBA}"/>
              </a:ext>
            </a:extLst>
          </p:cNvPr>
          <p:cNvCxnSpPr>
            <a:cxnSpLocks/>
          </p:cNvCxnSpPr>
          <p:nvPr/>
        </p:nvCxnSpPr>
        <p:spPr>
          <a:xfrm flipV="1">
            <a:off x="1648664" y="990601"/>
            <a:ext cx="1229093" cy="1581146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536FE6D-3337-4BAC-82D7-60BA21A1F807}"/>
              </a:ext>
            </a:extLst>
          </p:cNvPr>
          <p:cNvCxnSpPr>
            <a:cxnSpLocks/>
          </p:cNvCxnSpPr>
          <p:nvPr/>
        </p:nvCxnSpPr>
        <p:spPr>
          <a:xfrm>
            <a:off x="1643788" y="2571747"/>
            <a:ext cx="996851" cy="1687833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Logo&#10;&#10;Description automatically generated">
            <a:extLst>
              <a:ext uri="{FF2B5EF4-FFF2-40B4-BE49-F238E27FC236}">
                <a16:creationId xmlns:a16="http://schemas.microsoft.com/office/drawing/2014/main" id="{74AC79B1-CF93-448D-9AF0-46298837D9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0451" y="3807320"/>
            <a:ext cx="880110" cy="814982"/>
          </a:xfrm>
          <a:prstGeom prst="rect">
            <a:avLst/>
          </a:prstGeom>
        </p:spPr>
      </p:pic>
      <p:sp>
        <p:nvSpPr>
          <p:cNvPr id="28" name="Google Shape;63;p14">
            <a:extLst>
              <a:ext uri="{FF2B5EF4-FFF2-40B4-BE49-F238E27FC236}">
                <a16:creationId xmlns:a16="http://schemas.microsoft.com/office/drawing/2014/main" id="{17DB8DA6-FD71-44C5-AA4A-53893922A2D4}"/>
              </a:ext>
            </a:extLst>
          </p:cNvPr>
          <p:cNvSpPr txBox="1">
            <a:spLocks/>
          </p:cNvSpPr>
          <p:nvPr/>
        </p:nvSpPr>
        <p:spPr>
          <a:xfrm>
            <a:off x="2640639" y="4604024"/>
            <a:ext cx="1898279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Motivation Quote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C6BDA80-6277-4C75-839F-1B48D47CE876}"/>
              </a:ext>
            </a:extLst>
          </p:cNvPr>
          <p:cNvCxnSpPr>
            <a:cxnSpLocks/>
            <a:endCxn id="16" idx="2"/>
          </p:cNvCxnSpPr>
          <p:nvPr/>
        </p:nvCxnSpPr>
        <p:spPr>
          <a:xfrm flipV="1">
            <a:off x="4008121" y="3520757"/>
            <a:ext cx="926673" cy="694054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A8199A6-3D39-41C2-88B5-C930F684F18B}"/>
              </a:ext>
            </a:extLst>
          </p:cNvPr>
          <p:cNvCxnSpPr>
            <a:cxnSpLocks/>
          </p:cNvCxnSpPr>
          <p:nvPr/>
        </p:nvCxnSpPr>
        <p:spPr>
          <a:xfrm>
            <a:off x="4008121" y="886636"/>
            <a:ext cx="830579" cy="102210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Google Shape;63;p14">
            <a:extLst>
              <a:ext uri="{FF2B5EF4-FFF2-40B4-BE49-F238E27FC236}">
                <a16:creationId xmlns:a16="http://schemas.microsoft.com/office/drawing/2014/main" id="{6001D055-0BE8-49FC-8565-C2C7ADF00CE4}"/>
              </a:ext>
            </a:extLst>
          </p:cNvPr>
          <p:cNvSpPr txBox="1">
            <a:spLocks/>
          </p:cNvSpPr>
          <p:nvPr/>
        </p:nvSpPr>
        <p:spPr>
          <a:xfrm>
            <a:off x="2795924" y="2335225"/>
            <a:ext cx="1429984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Txt about weekend joy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D2C7C50-EBD3-42EE-A842-AC5D6E540842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3863340" y="2571747"/>
            <a:ext cx="487095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A54A920-6542-46FA-AB32-FD94FF33DD40}"/>
              </a:ext>
            </a:extLst>
          </p:cNvPr>
          <p:cNvCxnSpPr>
            <a:cxnSpLocks/>
          </p:cNvCxnSpPr>
          <p:nvPr/>
        </p:nvCxnSpPr>
        <p:spPr>
          <a:xfrm>
            <a:off x="5577840" y="2558745"/>
            <a:ext cx="1508760" cy="13002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D9A12367-78CF-402D-AFDA-0A844CCDD7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7602004" y="2069782"/>
            <a:ext cx="1050344" cy="105034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sp>
        <p:nvSpPr>
          <p:cNvPr id="52" name="Google Shape;63;p14">
            <a:extLst>
              <a:ext uri="{FF2B5EF4-FFF2-40B4-BE49-F238E27FC236}">
                <a16:creationId xmlns:a16="http://schemas.microsoft.com/office/drawing/2014/main" id="{E6713C8D-4526-4F3D-BF13-7C5013F335C0}"/>
              </a:ext>
            </a:extLst>
          </p:cNvPr>
          <p:cNvSpPr txBox="1">
            <a:spLocks/>
          </p:cNvSpPr>
          <p:nvPr/>
        </p:nvSpPr>
        <p:spPr>
          <a:xfrm>
            <a:off x="7500212" y="3120126"/>
            <a:ext cx="1233457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Your Team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69A912C-76D1-4B85-AA3A-A5E4E18D91DD}"/>
              </a:ext>
            </a:extLst>
          </p:cNvPr>
          <p:cNvGrpSpPr/>
          <p:nvPr/>
        </p:nvGrpSpPr>
        <p:grpSpPr>
          <a:xfrm>
            <a:off x="2196188" y="2270279"/>
            <a:ext cx="277968" cy="239077"/>
            <a:chOff x="781212" y="2039969"/>
            <a:chExt cx="1112520" cy="1120426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FD5E7A9-FFCB-4C50-8B0A-EE7E4AFD7B12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BCFC8A8A-6EB1-4A2D-AD9F-5C419DD9B3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E9AE632-DD94-4BA0-9F7B-B52296E26F2E}"/>
              </a:ext>
            </a:extLst>
          </p:cNvPr>
          <p:cNvGrpSpPr/>
          <p:nvPr/>
        </p:nvGrpSpPr>
        <p:grpSpPr>
          <a:xfrm>
            <a:off x="1985242" y="1570671"/>
            <a:ext cx="277968" cy="239077"/>
            <a:chOff x="781212" y="2039969"/>
            <a:chExt cx="1112520" cy="1120426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03C0A2B-4AF6-4E0E-9446-017D068F4BCA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76B70425-4FA7-432D-B631-2FDFEB0137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BAC49B2-2C8D-475D-BAEC-D1092B3790B1}"/>
              </a:ext>
            </a:extLst>
          </p:cNvPr>
          <p:cNvGrpSpPr/>
          <p:nvPr/>
        </p:nvGrpSpPr>
        <p:grpSpPr>
          <a:xfrm>
            <a:off x="1865965" y="3468347"/>
            <a:ext cx="277968" cy="239077"/>
            <a:chOff x="781212" y="2039969"/>
            <a:chExt cx="1112520" cy="1120426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83BB7A6-CBDF-4A72-AA38-480E69E523A7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29DC93A1-1C91-45EB-9DD7-DCD2095492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3E762C6-CCF7-4655-B8F6-951882FF0383}"/>
              </a:ext>
            </a:extLst>
          </p:cNvPr>
          <p:cNvGrpSpPr/>
          <p:nvPr/>
        </p:nvGrpSpPr>
        <p:grpSpPr>
          <a:xfrm>
            <a:off x="4481851" y="3866038"/>
            <a:ext cx="277968" cy="239077"/>
            <a:chOff x="781212" y="2039969"/>
            <a:chExt cx="1112520" cy="1120426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FEB0EEE-ED73-4779-A0B2-960598252763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65F70175-DD24-4C20-A96D-DF41FB9B7C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CAD4F14-15A9-4F11-8824-18F8EA20BE48}"/>
              </a:ext>
            </a:extLst>
          </p:cNvPr>
          <p:cNvGrpSpPr/>
          <p:nvPr/>
        </p:nvGrpSpPr>
        <p:grpSpPr>
          <a:xfrm>
            <a:off x="3967903" y="2257602"/>
            <a:ext cx="277968" cy="239077"/>
            <a:chOff x="781212" y="2039969"/>
            <a:chExt cx="1112520" cy="1120426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7661BBC-7375-4435-9193-832E30213F55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19D8FB9A-A816-42EB-88C6-1AFC48A218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D6CEB3F-2CFB-410F-BB81-EAE9762F9390}"/>
              </a:ext>
            </a:extLst>
          </p:cNvPr>
          <p:cNvGrpSpPr/>
          <p:nvPr/>
        </p:nvGrpSpPr>
        <p:grpSpPr>
          <a:xfrm>
            <a:off x="4471457" y="1173795"/>
            <a:ext cx="277968" cy="239077"/>
            <a:chOff x="781212" y="2039969"/>
            <a:chExt cx="1112520" cy="1120426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F805FCD-FAC2-4A7A-BB49-DA0D284DF3E2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68CEE937-7439-4B6B-8376-321F118C67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14A57B7-51CF-4844-9A3E-3FCB6FE0D65D}"/>
              </a:ext>
            </a:extLst>
          </p:cNvPr>
          <p:cNvGrpSpPr/>
          <p:nvPr/>
        </p:nvGrpSpPr>
        <p:grpSpPr>
          <a:xfrm>
            <a:off x="6140720" y="2257601"/>
            <a:ext cx="277968" cy="239077"/>
            <a:chOff x="781212" y="2039969"/>
            <a:chExt cx="1112520" cy="1120426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ACA06668-8BC1-42C5-895B-9A692756A995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DADDBADA-3244-41D5-96FF-3F0B71DFED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94021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8BE5B43-A6D7-4121-B42D-9038B8653A6B}"/>
              </a:ext>
            </a:extLst>
          </p:cNvPr>
          <p:cNvGrpSpPr/>
          <p:nvPr/>
        </p:nvGrpSpPr>
        <p:grpSpPr>
          <a:xfrm>
            <a:off x="91602" y="2069782"/>
            <a:ext cx="996851" cy="1003935"/>
            <a:chOff x="781212" y="2039969"/>
            <a:chExt cx="1112520" cy="112042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C04781-AF75-48FE-8487-C90573879DFC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6FDEAD0-A2FD-424A-96AE-45AB6835B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sp>
        <p:nvSpPr>
          <p:cNvPr id="7" name="Google Shape;63;p14">
            <a:extLst>
              <a:ext uri="{FF2B5EF4-FFF2-40B4-BE49-F238E27FC236}">
                <a16:creationId xmlns:a16="http://schemas.microsoft.com/office/drawing/2014/main" id="{3DAAB880-B7FA-44EA-99B1-D8AB78CB66A4}"/>
              </a:ext>
            </a:extLst>
          </p:cNvPr>
          <p:cNvSpPr txBox="1">
            <a:spLocks/>
          </p:cNvSpPr>
          <p:nvPr/>
        </p:nvSpPr>
        <p:spPr>
          <a:xfrm>
            <a:off x="206035" y="3073717"/>
            <a:ext cx="656428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You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622902-D086-4120-A200-ABC2AE6BC485}"/>
              </a:ext>
            </a:extLst>
          </p:cNvPr>
          <p:cNvCxnSpPr>
            <a:cxnSpLocks/>
          </p:cNvCxnSpPr>
          <p:nvPr/>
        </p:nvCxnSpPr>
        <p:spPr>
          <a:xfrm>
            <a:off x="5850804" y="739827"/>
            <a:ext cx="589973" cy="0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41947E64-15A2-4598-AA88-1097966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5182" y="392687"/>
            <a:ext cx="717355" cy="664271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5F771489-609D-424B-BCCB-FEBA86C32B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3276" y="2280691"/>
            <a:ext cx="798223" cy="798223"/>
          </a:xfrm>
          <a:prstGeom prst="rect">
            <a:avLst/>
          </a:prstGeom>
        </p:spPr>
      </p:pic>
      <p:sp>
        <p:nvSpPr>
          <p:cNvPr id="17" name="Google Shape;63;p14">
            <a:extLst>
              <a:ext uri="{FF2B5EF4-FFF2-40B4-BE49-F238E27FC236}">
                <a16:creationId xmlns:a16="http://schemas.microsoft.com/office/drawing/2014/main" id="{49D9D150-DB81-476C-9D0D-F23BA78AACCA}"/>
              </a:ext>
            </a:extLst>
          </p:cNvPr>
          <p:cNvSpPr txBox="1">
            <a:spLocks/>
          </p:cNvSpPr>
          <p:nvPr/>
        </p:nvSpPr>
        <p:spPr>
          <a:xfrm>
            <a:off x="2590366" y="1042798"/>
            <a:ext cx="1892706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Weather Website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EAF1B1-FF3C-4B04-8C4E-49A98140DBBA}"/>
              </a:ext>
            </a:extLst>
          </p:cNvPr>
          <p:cNvCxnSpPr>
            <a:cxnSpLocks/>
          </p:cNvCxnSpPr>
          <p:nvPr/>
        </p:nvCxnSpPr>
        <p:spPr>
          <a:xfrm flipV="1">
            <a:off x="2385195" y="1392335"/>
            <a:ext cx="656391" cy="747615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536FE6D-3337-4BAC-82D7-60BA21A1F807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 flipV="1">
            <a:off x="2597785" y="2596591"/>
            <a:ext cx="577397" cy="1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Logo&#10;&#10;Description automatically generated">
            <a:extLst>
              <a:ext uri="{FF2B5EF4-FFF2-40B4-BE49-F238E27FC236}">
                <a16:creationId xmlns:a16="http://schemas.microsoft.com/office/drawing/2014/main" id="{74AC79B1-CF93-448D-9AF0-46298837D9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5182" y="2275214"/>
            <a:ext cx="694118" cy="642753"/>
          </a:xfrm>
          <a:prstGeom prst="rect">
            <a:avLst/>
          </a:prstGeom>
        </p:spPr>
      </p:pic>
      <p:sp>
        <p:nvSpPr>
          <p:cNvPr id="28" name="Google Shape;63;p14">
            <a:extLst>
              <a:ext uri="{FF2B5EF4-FFF2-40B4-BE49-F238E27FC236}">
                <a16:creationId xmlns:a16="http://schemas.microsoft.com/office/drawing/2014/main" id="{17DB8DA6-FD71-44C5-AA4A-53893922A2D4}"/>
              </a:ext>
            </a:extLst>
          </p:cNvPr>
          <p:cNvSpPr txBox="1">
            <a:spLocks/>
          </p:cNvSpPr>
          <p:nvPr/>
        </p:nvSpPr>
        <p:spPr>
          <a:xfrm>
            <a:off x="5931311" y="6799579"/>
            <a:ext cx="1898279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Motivation Quote 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A8199A6-3D39-41C2-88B5-C930F684F18B}"/>
              </a:ext>
            </a:extLst>
          </p:cNvPr>
          <p:cNvCxnSpPr>
            <a:cxnSpLocks/>
          </p:cNvCxnSpPr>
          <p:nvPr/>
        </p:nvCxnSpPr>
        <p:spPr>
          <a:xfrm>
            <a:off x="4038600" y="739827"/>
            <a:ext cx="675886" cy="0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Google Shape;63;p14">
            <a:extLst>
              <a:ext uri="{FF2B5EF4-FFF2-40B4-BE49-F238E27FC236}">
                <a16:creationId xmlns:a16="http://schemas.microsoft.com/office/drawing/2014/main" id="{6001D055-0BE8-49FC-8565-C2C7ADF00CE4}"/>
              </a:ext>
            </a:extLst>
          </p:cNvPr>
          <p:cNvSpPr txBox="1">
            <a:spLocks/>
          </p:cNvSpPr>
          <p:nvPr/>
        </p:nvSpPr>
        <p:spPr>
          <a:xfrm>
            <a:off x="6375392" y="487934"/>
            <a:ext cx="1429984" cy="503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Txt about weekend joy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D2C7C50-EBD3-42EE-A842-AC5D6E540842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2095818" y="3098559"/>
            <a:ext cx="877844" cy="1011745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D9A12367-78CF-402D-AFDA-0A844CCDD7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8190008" y="2275214"/>
            <a:ext cx="728337" cy="72833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99A34E3-6D92-465C-9716-7A782FFCEE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3850" y="2094624"/>
            <a:ext cx="1003935" cy="1003935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E9BF7C7-6C74-478D-90F3-1D93CEB50E66}"/>
              </a:ext>
            </a:extLst>
          </p:cNvPr>
          <p:cNvCxnSpPr>
            <a:cxnSpLocks/>
          </p:cNvCxnSpPr>
          <p:nvPr/>
        </p:nvCxnSpPr>
        <p:spPr>
          <a:xfrm>
            <a:off x="1185369" y="2596592"/>
            <a:ext cx="408481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619531AE-417A-49F4-9736-9046A1FC22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75198" y="345753"/>
            <a:ext cx="857233" cy="857233"/>
          </a:xfrm>
          <a:prstGeom prst="rect">
            <a:avLst/>
          </a:prstGeom>
        </p:spPr>
      </p:pic>
      <p:sp>
        <p:nvSpPr>
          <p:cNvPr id="35" name="Google Shape;63;p14">
            <a:extLst>
              <a:ext uri="{FF2B5EF4-FFF2-40B4-BE49-F238E27FC236}">
                <a16:creationId xmlns:a16="http://schemas.microsoft.com/office/drawing/2014/main" id="{C45151F5-4D6C-4308-8C73-EBF03BE626E9}"/>
              </a:ext>
            </a:extLst>
          </p:cNvPr>
          <p:cNvSpPr txBox="1">
            <a:spLocks/>
          </p:cNvSpPr>
          <p:nvPr/>
        </p:nvSpPr>
        <p:spPr>
          <a:xfrm>
            <a:off x="4190945" y="1082742"/>
            <a:ext cx="2477065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Weekend Activity Pick List</a:t>
            </a:r>
          </a:p>
        </p:txBody>
      </p:sp>
      <p:sp>
        <p:nvSpPr>
          <p:cNvPr id="41" name="Google Shape;63;p14">
            <a:extLst>
              <a:ext uri="{FF2B5EF4-FFF2-40B4-BE49-F238E27FC236}">
                <a16:creationId xmlns:a16="http://schemas.microsoft.com/office/drawing/2014/main" id="{A580EEA3-EF3F-414D-BCEA-04C940E4F324}"/>
              </a:ext>
            </a:extLst>
          </p:cNvPr>
          <p:cNvSpPr txBox="1">
            <a:spLocks/>
          </p:cNvSpPr>
          <p:nvPr/>
        </p:nvSpPr>
        <p:spPr>
          <a:xfrm>
            <a:off x="2914129" y="3003551"/>
            <a:ext cx="1239460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SharePoint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04E2FC70-0FEF-4112-9F37-25C934AD8EB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24454" y="3857551"/>
            <a:ext cx="902352" cy="902352"/>
          </a:xfrm>
          <a:prstGeom prst="rect">
            <a:avLst/>
          </a:prstGeom>
        </p:spPr>
      </p:pic>
      <p:sp>
        <p:nvSpPr>
          <p:cNvPr id="64" name="Google Shape;63;p14">
            <a:extLst>
              <a:ext uri="{FF2B5EF4-FFF2-40B4-BE49-F238E27FC236}">
                <a16:creationId xmlns:a16="http://schemas.microsoft.com/office/drawing/2014/main" id="{BF1247C8-B3DA-4C37-8355-AFC0E63D56FD}"/>
              </a:ext>
            </a:extLst>
          </p:cNvPr>
          <p:cNvSpPr txBox="1">
            <a:spLocks/>
          </p:cNvSpPr>
          <p:nvPr/>
        </p:nvSpPr>
        <p:spPr>
          <a:xfrm>
            <a:off x="2237421" y="4608181"/>
            <a:ext cx="2867979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Motivational Quotes Inventory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AD428207-AEB9-40E7-8EC5-1DBC1716C649}"/>
              </a:ext>
            </a:extLst>
          </p:cNvPr>
          <p:cNvCxnSpPr>
            <a:cxnSpLocks/>
          </p:cNvCxnSpPr>
          <p:nvPr/>
        </p:nvCxnSpPr>
        <p:spPr>
          <a:xfrm>
            <a:off x="3972113" y="2659772"/>
            <a:ext cx="589973" cy="0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Google Shape;63;p14">
            <a:extLst>
              <a:ext uri="{FF2B5EF4-FFF2-40B4-BE49-F238E27FC236}">
                <a16:creationId xmlns:a16="http://schemas.microsoft.com/office/drawing/2014/main" id="{2D4EB023-930A-40DE-9336-E9D917950AD9}"/>
              </a:ext>
            </a:extLst>
          </p:cNvPr>
          <p:cNvSpPr txBox="1">
            <a:spLocks/>
          </p:cNvSpPr>
          <p:nvPr/>
        </p:nvSpPr>
        <p:spPr>
          <a:xfrm>
            <a:off x="4528207" y="2398182"/>
            <a:ext cx="1609431" cy="503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List of Active Proposal/Project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36B25B1-5A8D-45F5-ACAF-05CA7CFC70FD}"/>
              </a:ext>
            </a:extLst>
          </p:cNvPr>
          <p:cNvCxnSpPr>
            <a:cxnSpLocks/>
          </p:cNvCxnSpPr>
          <p:nvPr/>
        </p:nvCxnSpPr>
        <p:spPr>
          <a:xfrm>
            <a:off x="6106323" y="2674325"/>
            <a:ext cx="589973" cy="0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46D4C0A-C2AA-4CA2-A0B7-EC48439A45A3}"/>
              </a:ext>
            </a:extLst>
          </p:cNvPr>
          <p:cNvCxnSpPr>
            <a:cxnSpLocks/>
            <a:stCxn id="62" idx="3"/>
          </p:cNvCxnSpPr>
          <p:nvPr/>
        </p:nvCxnSpPr>
        <p:spPr>
          <a:xfrm flipV="1">
            <a:off x="3926806" y="3098559"/>
            <a:ext cx="2741204" cy="1210168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0DDC3CA7-E221-436A-85C0-F81122BCD419}"/>
              </a:ext>
            </a:extLst>
          </p:cNvPr>
          <p:cNvCxnSpPr>
            <a:cxnSpLocks/>
          </p:cNvCxnSpPr>
          <p:nvPr/>
        </p:nvCxnSpPr>
        <p:spPr>
          <a:xfrm>
            <a:off x="6994320" y="1056958"/>
            <a:ext cx="25852" cy="1082992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EC8C65B0-CD81-4B7E-86D6-FBF711FA95D5}"/>
              </a:ext>
            </a:extLst>
          </p:cNvPr>
          <p:cNvCxnSpPr>
            <a:cxnSpLocks/>
          </p:cNvCxnSpPr>
          <p:nvPr/>
        </p:nvCxnSpPr>
        <p:spPr>
          <a:xfrm>
            <a:off x="7600035" y="2688000"/>
            <a:ext cx="496215" cy="0"/>
          </a:xfrm>
          <a:prstGeom prst="straightConnector1">
            <a:avLst/>
          </a:prstGeom>
          <a:ln w="38100">
            <a:solidFill>
              <a:srgbClr val="FF3F3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Google Shape;63;p14">
            <a:extLst>
              <a:ext uri="{FF2B5EF4-FFF2-40B4-BE49-F238E27FC236}">
                <a16:creationId xmlns:a16="http://schemas.microsoft.com/office/drawing/2014/main" id="{59C31D89-17B4-4B67-8325-CD52226DFA98}"/>
              </a:ext>
            </a:extLst>
          </p:cNvPr>
          <p:cNvSpPr txBox="1">
            <a:spLocks/>
          </p:cNvSpPr>
          <p:nvPr/>
        </p:nvSpPr>
        <p:spPr>
          <a:xfrm>
            <a:off x="7910543" y="3003551"/>
            <a:ext cx="1233457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Your Team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BC401A08-425B-423D-AD11-EC2FBD8469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19956" y="479761"/>
            <a:ext cx="197170" cy="197170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A120CC51-D290-45F1-8C9C-C50907AEEF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7738" y="461339"/>
            <a:ext cx="197170" cy="19717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336A488E-F8AD-4062-A8C5-19CA4D8275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90384" y="1439035"/>
            <a:ext cx="197170" cy="19717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8A116A24-068B-4EFC-A26D-265B7AB0EE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31005" y="2431640"/>
            <a:ext cx="197170" cy="19717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C6E79033-AAA4-43DA-B8EE-C2CA89F562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97408" y="3709403"/>
            <a:ext cx="197170" cy="19717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58018848-01FE-4388-BC10-97AD33B261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80840" y="2422434"/>
            <a:ext cx="197170" cy="19717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962E0325-EA1F-4255-8CEF-7C4D7312AA3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34952" y="2415098"/>
            <a:ext cx="197170" cy="197170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7D05CF77-1C1B-4C90-B4D3-261B98F4E1C8}"/>
              </a:ext>
            </a:extLst>
          </p:cNvPr>
          <p:cNvGrpSpPr/>
          <p:nvPr/>
        </p:nvGrpSpPr>
        <p:grpSpPr>
          <a:xfrm>
            <a:off x="1233291" y="2659772"/>
            <a:ext cx="277968" cy="239077"/>
            <a:chOff x="781212" y="2039969"/>
            <a:chExt cx="1112520" cy="1120426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76FBA03A-F43E-4931-8217-E792AF87A0F1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979E3CCE-D900-4D0C-B1DF-2D9C5828A2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186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821CD3C-C3A2-4063-9FA9-66A39EF7E816}"/>
              </a:ext>
            </a:extLst>
          </p:cNvPr>
          <p:cNvSpPr txBox="1"/>
          <p:nvPr/>
        </p:nvSpPr>
        <p:spPr>
          <a:xfrm>
            <a:off x="217960" y="2157341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Condition Assessment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766940-F1B3-448B-970B-F3C701124B63}"/>
              </a:ext>
            </a:extLst>
          </p:cNvPr>
          <p:cNvSpPr/>
          <p:nvPr/>
        </p:nvSpPr>
        <p:spPr>
          <a:xfrm>
            <a:off x="3355383" y="2357396"/>
            <a:ext cx="3781588" cy="56336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55BBEB-FBA8-4DCB-BC23-DAD954676D69}"/>
              </a:ext>
            </a:extLst>
          </p:cNvPr>
          <p:cNvSpPr txBox="1"/>
          <p:nvPr/>
        </p:nvSpPr>
        <p:spPr>
          <a:xfrm>
            <a:off x="7670081" y="2123954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64000E-9C14-44CE-A6AA-498361B5F219}"/>
              </a:ext>
            </a:extLst>
          </p:cNvPr>
          <p:cNvSpPr txBox="1"/>
          <p:nvPr/>
        </p:nvSpPr>
        <p:spPr>
          <a:xfrm>
            <a:off x="217960" y="2936920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Data Entry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809859-1C76-4DD0-A5F2-1E62846D56BC}"/>
              </a:ext>
            </a:extLst>
          </p:cNvPr>
          <p:cNvSpPr/>
          <p:nvPr/>
        </p:nvSpPr>
        <p:spPr>
          <a:xfrm>
            <a:off x="3355382" y="3108807"/>
            <a:ext cx="3781587" cy="46068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55CFFE-A693-436F-9714-E99D5A06F046}"/>
              </a:ext>
            </a:extLst>
          </p:cNvPr>
          <p:cNvSpPr txBox="1"/>
          <p:nvPr/>
        </p:nvSpPr>
        <p:spPr>
          <a:xfrm>
            <a:off x="7670080" y="2893265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</p:spTree>
    <p:extLst>
      <p:ext uri="{BB962C8B-B14F-4D97-AF65-F5344CB8AC3E}">
        <p14:creationId xmlns:p14="http://schemas.microsoft.com/office/powerpoint/2010/main" val="3463061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FC8B316-0A0F-49EE-9F28-71433902812E}"/>
              </a:ext>
            </a:extLst>
          </p:cNvPr>
          <p:cNvSpPr txBox="1"/>
          <p:nvPr/>
        </p:nvSpPr>
        <p:spPr>
          <a:xfrm>
            <a:off x="217960" y="1684901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Condition Assessment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9010E3-8749-49A1-81D4-F952C96491B2}"/>
              </a:ext>
            </a:extLst>
          </p:cNvPr>
          <p:cNvSpPr/>
          <p:nvPr/>
        </p:nvSpPr>
        <p:spPr>
          <a:xfrm>
            <a:off x="3355383" y="1884956"/>
            <a:ext cx="3781588" cy="56336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>
              <a:solidFill>
                <a:srgbClr val="FF3F36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E0D8D-CB05-4CD2-88C6-B319A07E7701}"/>
              </a:ext>
            </a:extLst>
          </p:cNvPr>
          <p:cNvSpPr txBox="1"/>
          <p:nvPr/>
        </p:nvSpPr>
        <p:spPr>
          <a:xfrm>
            <a:off x="7670081" y="1651514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80C5EC-929E-4984-BF65-0D6119E3BB04}"/>
              </a:ext>
            </a:extLst>
          </p:cNvPr>
          <p:cNvSpPr txBox="1"/>
          <p:nvPr/>
        </p:nvSpPr>
        <p:spPr>
          <a:xfrm>
            <a:off x="217960" y="2464480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Data Entry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EDFAD0-57AA-455D-AFF1-62B7A3DA9926}"/>
              </a:ext>
            </a:extLst>
          </p:cNvPr>
          <p:cNvSpPr/>
          <p:nvPr/>
        </p:nvSpPr>
        <p:spPr>
          <a:xfrm>
            <a:off x="3355382" y="2636367"/>
            <a:ext cx="3781587" cy="46068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DF3B51-A111-4FA7-B366-62D5E19CAE2F}"/>
              </a:ext>
            </a:extLst>
          </p:cNvPr>
          <p:cNvSpPr txBox="1"/>
          <p:nvPr/>
        </p:nvSpPr>
        <p:spPr>
          <a:xfrm>
            <a:off x="7670080" y="2420825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A+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CF666F-2633-4D11-A9F7-4AFE2C2D6DDA}"/>
              </a:ext>
            </a:extLst>
          </p:cNvPr>
          <p:cNvSpPr txBox="1"/>
          <p:nvPr/>
        </p:nvSpPr>
        <p:spPr>
          <a:xfrm>
            <a:off x="217959" y="3295346"/>
            <a:ext cx="4098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Coding (High Level)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2F2253-5416-40FE-BADC-F103591D350B}"/>
              </a:ext>
            </a:extLst>
          </p:cNvPr>
          <p:cNvSpPr/>
          <p:nvPr/>
        </p:nvSpPr>
        <p:spPr>
          <a:xfrm>
            <a:off x="3355382" y="3495401"/>
            <a:ext cx="2402687" cy="76872"/>
          </a:xfrm>
          <a:prstGeom prst="rect">
            <a:avLst/>
          </a:prstGeom>
          <a:solidFill>
            <a:srgbClr val="FF3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397B3B-5FB8-4824-813F-A47F34A20B12}"/>
              </a:ext>
            </a:extLst>
          </p:cNvPr>
          <p:cNvSpPr txBox="1"/>
          <p:nvPr/>
        </p:nvSpPr>
        <p:spPr>
          <a:xfrm>
            <a:off x="7670080" y="3261959"/>
            <a:ext cx="1621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CA" sz="28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302143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63;p14">
            <a:extLst>
              <a:ext uri="{FF2B5EF4-FFF2-40B4-BE49-F238E27FC236}">
                <a16:creationId xmlns:a16="http://schemas.microsoft.com/office/drawing/2014/main" id="{F9DF7CE6-71E9-488F-9FB8-03783D13F5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9797" y="3112244"/>
            <a:ext cx="1669324" cy="415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400" dirty="0">
                <a:solidFill>
                  <a:schemeClr val="bg1"/>
                </a:solidFill>
              </a:rPr>
              <a:t>Project Manager</a:t>
            </a:r>
          </a:p>
          <a:p>
            <a:pPr marL="1143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400" dirty="0">
                <a:solidFill>
                  <a:schemeClr val="bg1"/>
                </a:solidFill>
              </a:rPr>
              <a:t>PM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B20D62-31A7-4CD1-898F-874FF2C09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197851" y="2381247"/>
            <a:ext cx="415206" cy="41520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sp>
        <p:nvSpPr>
          <p:cNvPr id="45" name="Google Shape;63;p14">
            <a:extLst>
              <a:ext uri="{FF2B5EF4-FFF2-40B4-BE49-F238E27FC236}">
                <a16:creationId xmlns:a16="http://schemas.microsoft.com/office/drawing/2014/main" id="{BFB165F2-E09D-49B4-809E-7C9C45F316F6}"/>
              </a:ext>
            </a:extLst>
          </p:cNvPr>
          <p:cNvSpPr txBox="1">
            <a:spLocks/>
          </p:cNvSpPr>
          <p:nvPr/>
        </p:nvSpPr>
        <p:spPr>
          <a:xfrm>
            <a:off x="6749142" y="3527448"/>
            <a:ext cx="1983377" cy="41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 algn="ctr">
              <a:lnSpc>
                <a:spcPct val="15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Engineer/Inspectors</a:t>
            </a:r>
          </a:p>
        </p:txBody>
      </p:sp>
      <p:sp>
        <p:nvSpPr>
          <p:cNvPr id="50" name="Google Shape;63;p14">
            <a:extLst>
              <a:ext uri="{FF2B5EF4-FFF2-40B4-BE49-F238E27FC236}">
                <a16:creationId xmlns:a16="http://schemas.microsoft.com/office/drawing/2014/main" id="{C0F74070-33DA-46FB-A8EF-85B24D0CE01A}"/>
              </a:ext>
            </a:extLst>
          </p:cNvPr>
          <p:cNvSpPr txBox="1">
            <a:spLocks/>
          </p:cNvSpPr>
          <p:nvPr/>
        </p:nvSpPr>
        <p:spPr>
          <a:xfrm>
            <a:off x="3122870" y="3112243"/>
            <a:ext cx="2680541" cy="41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5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Asset Management Support</a:t>
            </a:r>
          </a:p>
          <a:p>
            <a:pPr marL="114300" indent="0" algn="ctr">
              <a:lnSpc>
                <a:spcPct val="15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Ray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1862741-6A78-44BB-AEB4-76A1271F20D9}"/>
              </a:ext>
            </a:extLst>
          </p:cNvPr>
          <p:cNvCxnSpPr>
            <a:cxnSpLocks/>
          </p:cNvCxnSpPr>
          <p:nvPr/>
        </p:nvCxnSpPr>
        <p:spPr>
          <a:xfrm>
            <a:off x="2091690" y="2588851"/>
            <a:ext cx="1543050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6DC67ACF-49C5-40F9-937A-176F702DB6FD}"/>
              </a:ext>
            </a:extLst>
          </p:cNvPr>
          <p:cNvGrpSpPr/>
          <p:nvPr/>
        </p:nvGrpSpPr>
        <p:grpSpPr>
          <a:xfrm>
            <a:off x="781212" y="2039969"/>
            <a:ext cx="1112520" cy="1120426"/>
            <a:chOff x="781212" y="2039969"/>
            <a:chExt cx="1112520" cy="112042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BD2BA6C-B6B4-4784-9A9B-3E74C946CAF0}"/>
                </a:ext>
              </a:extLst>
            </p:cNvPr>
            <p:cNvSpPr/>
            <p:nvPr/>
          </p:nvSpPr>
          <p:spPr>
            <a:xfrm>
              <a:off x="781212" y="2039969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E26F704-534A-4C76-A953-7A97EDA7B7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239" t="-3416" r="3698" b="9231"/>
            <a:stretch/>
          </p:blipFill>
          <p:spPr>
            <a:xfrm>
              <a:off x="781212" y="2039969"/>
              <a:ext cx="1107078" cy="1120426"/>
            </a:xfrm>
            <a:prstGeom prst="ellipse">
              <a:avLst/>
            </a:prstGeom>
          </p:spPr>
        </p:pic>
      </p:grp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FCB7F4B-32B4-46DD-84BE-46CF05105EA1}"/>
              </a:ext>
            </a:extLst>
          </p:cNvPr>
          <p:cNvCxnSpPr>
            <a:cxnSpLocks/>
          </p:cNvCxnSpPr>
          <p:nvPr/>
        </p:nvCxnSpPr>
        <p:spPr>
          <a:xfrm>
            <a:off x="5319712" y="2588850"/>
            <a:ext cx="1513658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62;p14">
            <a:extLst>
              <a:ext uri="{FF2B5EF4-FFF2-40B4-BE49-F238E27FC236}">
                <a16:creationId xmlns:a16="http://schemas.microsoft.com/office/drawing/2014/main" id="{DAA31128-38E2-4764-BDA0-A4CCD2ED0E47}"/>
              </a:ext>
            </a:extLst>
          </p:cNvPr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Condition Assessment Team</a:t>
            </a:r>
            <a:endParaRPr lang="en-GB" b="1" dirty="0">
              <a:solidFill>
                <a:schemeClr val="bg1"/>
              </a:solidFill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101CDB71-4AEB-452C-BCE9-214E882058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5647" y="1954584"/>
            <a:ext cx="1274989" cy="127498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AEA5E0-C2A2-4F3B-BE5F-A72F25BBB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783830" y="1760461"/>
            <a:ext cx="415206" cy="41520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EC8551-218E-4935-BAC4-69B07DE6E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197851" y="1760461"/>
            <a:ext cx="415206" cy="41520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37E6EE6-C6DD-43C7-B00A-32C028D52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197851" y="3002033"/>
            <a:ext cx="415206" cy="41520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EF60FE-CFB8-49DE-BFA5-823C1FC07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783830" y="2380444"/>
            <a:ext cx="415206" cy="41520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E120F3B-E8DB-4215-A2BD-A491460D8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783830" y="2987036"/>
            <a:ext cx="415206" cy="41520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5290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6DB86A-22DA-44C0-A0B7-666A817D7807}"/>
              </a:ext>
            </a:extLst>
          </p:cNvPr>
          <p:cNvCxnSpPr>
            <a:cxnSpLocks/>
            <a:stCxn id="70" idx="6"/>
          </p:cNvCxnSpPr>
          <p:nvPr/>
        </p:nvCxnSpPr>
        <p:spPr>
          <a:xfrm flipH="1" flipV="1">
            <a:off x="4290060" y="1322392"/>
            <a:ext cx="906012" cy="4220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52F8152-7993-4993-95E4-F92D9725B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842" y="212796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Condition Assessment Project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A08EA9-77C3-4F0E-B24D-F2F893C19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862" y="876936"/>
            <a:ext cx="985158" cy="985158"/>
          </a:xfrm>
          <a:prstGeom prst="rect">
            <a:avLst/>
          </a:prstGeom>
        </p:spPr>
      </p:pic>
      <p:sp>
        <p:nvSpPr>
          <p:cNvPr id="16" name="Google Shape;63;p14">
            <a:extLst>
              <a:ext uri="{FF2B5EF4-FFF2-40B4-BE49-F238E27FC236}">
                <a16:creationId xmlns:a16="http://schemas.microsoft.com/office/drawing/2014/main" id="{B3320082-216F-4666-9370-2BF1B25AE8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57189" y="1168069"/>
            <a:ext cx="2523108" cy="415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400" dirty="0">
                <a:solidFill>
                  <a:schemeClr val="bg1"/>
                </a:solidFill>
              </a:rPr>
              <a:t>Scope &amp; Info Review &amp; PM </a:t>
            </a:r>
          </a:p>
        </p:txBody>
      </p:sp>
      <p:sp>
        <p:nvSpPr>
          <p:cNvPr id="19" name="Google Shape;63;p14">
            <a:extLst>
              <a:ext uri="{FF2B5EF4-FFF2-40B4-BE49-F238E27FC236}">
                <a16:creationId xmlns:a16="http://schemas.microsoft.com/office/drawing/2014/main" id="{9C7CFDB6-270F-4A01-999D-14645E7EA288}"/>
              </a:ext>
            </a:extLst>
          </p:cNvPr>
          <p:cNvSpPr txBox="1">
            <a:spLocks/>
          </p:cNvSpPr>
          <p:nvPr/>
        </p:nvSpPr>
        <p:spPr>
          <a:xfrm>
            <a:off x="1433558" y="2073407"/>
            <a:ext cx="2717800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Preparation &amp; Cleaning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19FDE6-0557-4283-B2F8-526AC6ACC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862" y="1876028"/>
            <a:ext cx="937896" cy="9378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EAC921-EA8B-4E6F-AC05-3386A3A41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862" y="3095641"/>
            <a:ext cx="1138257" cy="696776"/>
          </a:xfrm>
          <a:prstGeom prst="rect">
            <a:avLst/>
          </a:prstGeom>
        </p:spPr>
      </p:pic>
      <p:sp>
        <p:nvSpPr>
          <p:cNvPr id="23" name="Google Shape;63;p14">
            <a:extLst>
              <a:ext uri="{FF2B5EF4-FFF2-40B4-BE49-F238E27FC236}">
                <a16:creationId xmlns:a16="http://schemas.microsoft.com/office/drawing/2014/main" id="{B29929E4-B369-4FC3-8AC2-66516D487AF4}"/>
              </a:ext>
            </a:extLst>
          </p:cNvPr>
          <p:cNvSpPr txBox="1">
            <a:spLocks/>
          </p:cNvSpPr>
          <p:nvPr/>
        </p:nvSpPr>
        <p:spPr>
          <a:xfrm>
            <a:off x="1669806" y="3201018"/>
            <a:ext cx="2298700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Condition Assessment 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Information Collection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A03A6F5-BBC2-4645-A2A0-03F91B5D47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297" y="3887100"/>
            <a:ext cx="897891" cy="897891"/>
          </a:xfrm>
          <a:prstGeom prst="rect">
            <a:avLst/>
          </a:prstGeom>
        </p:spPr>
      </p:pic>
      <p:sp>
        <p:nvSpPr>
          <p:cNvPr id="26" name="Google Shape;63;p14">
            <a:extLst>
              <a:ext uri="{FF2B5EF4-FFF2-40B4-BE49-F238E27FC236}">
                <a16:creationId xmlns:a16="http://schemas.microsoft.com/office/drawing/2014/main" id="{33E6DFD5-3D3E-4BDF-8C3E-11407F37273D}"/>
              </a:ext>
            </a:extLst>
          </p:cNvPr>
          <p:cNvSpPr txBox="1">
            <a:spLocks/>
          </p:cNvSpPr>
          <p:nvPr/>
        </p:nvSpPr>
        <p:spPr>
          <a:xfrm>
            <a:off x="1609939" y="4111723"/>
            <a:ext cx="2298700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Entry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(3000+ assets)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EA7907D-4A7F-454C-AC41-E6BA154A58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8024" y="943373"/>
            <a:ext cx="852284" cy="85228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C649BB5-DF31-461F-952B-74D82720F3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88031" y="1972519"/>
            <a:ext cx="923393" cy="923393"/>
          </a:xfrm>
          <a:prstGeom prst="rect">
            <a:avLst/>
          </a:prstGeom>
        </p:spPr>
      </p:pic>
      <p:sp>
        <p:nvSpPr>
          <p:cNvPr id="32" name="Google Shape;63;p14">
            <a:extLst>
              <a:ext uri="{FF2B5EF4-FFF2-40B4-BE49-F238E27FC236}">
                <a16:creationId xmlns:a16="http://schemas.microsoft.com/office/drawing/2014/main" id="{27B5227B-9456-4E32-B495-AD7B6180F45B}"/>
              </a:ext>
            </a:extLst>
          </p:cNvPr>
          <p:cNvSpPr txBox="1">
            <a:spLocks/>
          </p:cNvSpPr>
          <p:nvPr/>
        </p:nvSpPr>
        <p:spPr>
          <a:xfrm>
            <a:off x="6367687" y="2160913"/>
            <a:ext cx="2298700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Reporting</a:t>
            </a:r>
          </a:p>
        </p:txBody>
      </p:sp>
      <p:sp>
        <p:nvSpPr>
          <p:cNvPr id="33" name="Google Shape;63;p14">
            <a:extLst>
              <a:ext uri="{FF2B5EF4-FFF2-40B4-BE49-F238E27FC236}">
                <a16:creationId xmlns:a16="http://schemas.microsoft.com/office/drawing/2014/main" id="{B1047C98-A07E-47C3-8CC1-53E31FE91AF0}"/>
              </a:ext>
            </a:extLst>
          </p:cNvPr>
          <p:cNvSpPr txBox="1">
            <a:spLocks/>
          </p:cNvSpPr>
          <p:nvPr/>
        </p:nvSpPr>
        <p:spPr>
          <a:xfrm>
            <a:off x="6392715" y="1127405"/>
            <a:ext cx="2298700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Review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Cleaning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BA7C379-D999-4C68-94B6-99499E428680}"/>
              </a:ext>
            </a:extLst>
          </p:cNvPr>
          <p:cNvGrpSpPr/>
          <p:nvPr/>
        </p:nvGrpSpPr>
        <p:grpSpPr>
          <a:xfrm>
            <a:off x="5377251" y="2974538"/>
            <a:ext cx="1116569" cy="1057505"/>
            <a:chOff x="5198893" y="1917248"/>
            <a:chExt cx="1144911" cy="1017329"/>
          </a:xfrm>
        </p:grpSpPr>
        <p:pic>
          <p:nvPicPr>
            <p:cNvPr id="31" name="Graphic 30" descr="Pie chart">
              <a:extLst>
                <a:ext uri="{FF2B5EF4-FFF2-40B4-BE49-F238E27FC236}">
                  <a16:creationId xmlns:a16="http://schemas.microsoft.com/office/drawing/2014/main" id="{2F11CCC5-328D-44B9-9579-4B1ED272C2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237261" y="1917248"/>
              <a:ext cx="618889" cy="618889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D074BD2-8037-4092-BAC3-DE32B1A36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117205">
              <a:off x="5198893" y="2020466"/>
              <a:ext cx="1144911" cy="914111"/>
            </a:xfrm>
            <a:prstGeom prst="rect">
              <a:avLst/>
            </a:prstGeom>
          </p:spPr>
        </p:pic>
      </p:grpSp>
      <p:sp>
        <p:nvSpPr>
          <p:cNvPr id="39" name="Google Shape;63;p14">
            <a:extLst>
              <a:ext uri="{FF2B5EF4-FFF2-40B4-BE49-F238E27FC236}">
                <a16:creationId xmlns:a16="http://schemas.microsoft.com/office/drawing/2014/main" id="{9FB9CA0A-4A64-494F-BA19-39BF67A7BF56}"/>
              </a:ext>
            </a:extLst>
          </p:cNvPr>
          <p:cNvSpPr txBox="1">
            <a:spLocks/>
          </p:cNvSpPr>
          <p:nvPr/>
        </p:nvSpPr>
        <p:spPr>
          <a:xfrm>
            <a:off x="6367687" y="3116198"/>
            <a:ext cx="2298700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Report Review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Database Revision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Report Update &amp; PDF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344CC03-DD76-474A-A34A-45EB5D1C370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84503" y="4009091"/>
            <a:ext cx="826770" cy="826770"/>
          </a:xfrm>
          <a:prstGeom prst="rect">
            <a:avLst/>
          </a:prstGeom>
        </p:spPr>
      </p:pic>
      <p:sp>
        <p:nvSpPr>
          <p:cNvPr id="43" name="Google Shape;63;p14">
            <a:extLst>
              <a:ext uri="{FF2B5EF4-FFF2-40B4-BE49-F238E27FC236}">
                <a16:creationId xmlns:a16="http://schemas.microsoft.com/office/drawing/2014/main" id="{A1D51DD3-53FC-4DE4-903C-C7E4B1B98B39}"/>
              </a:ext>
            </a:extLst>
          </p:cNvPr>
          <p:cNvSpPr txBox="1">
            <a:spLocks/>
          </p:cNvSpPr>
          <p:nvPr/>
        </p:nvSpPr>
        <p:spPr>
          <a:xfrm>
            <a:off x="6424742" y="4203436"/>
            <a:ext cx="2298700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Project Completion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038F93-2C9A-4134-B731-E9A978CC7227}"/>
              </a:ext>
            </a:extLst>
          </p:cNvPr>
          <p:cNvCxnSpPr>
            <a:cxnSpLocks/>
          </p:cNvCxnSpPr>
          <p:nvPr/>
        </p:nvCxnSpPr>
        <p:spPr>
          <a:xfrm>
            <a:off x="353867" y="1236246"/>
            <a:ext cx="0" cy="3709134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0D1D790E-195E-4A42-A2CD-7D0C38A3296E}"/>
              </a:ext>
            </a:extLst>
          </p:cNvPr>
          <p:cNvSpPr/>
          <p:nvPr/>
        </p:nvSpPr>
        <p:spPr>
          <a:xfrm>
            <a:off x="216167" y="1121816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44DDB6A-55D7-4AE5-AB06-3AD2983F3604}"/>
              </a:ext>
            </a:extLst>
          </p:cNvPr>
          <p:cNvSpPr/>
          <p:nvPr/>
        </p:nvSpPr>
        <p:spPr>
          <a:xfrm>
            <a:off x="224704" y="2233419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66C4B98-C424-4653-ABEC-7518B6BD54B2}"/>
              </a:ext>
            </a:extLst>
          </p:cNvPr>
          <p:cNvSpPr/>
          <p:nvPr/>
        </p:nvSpPr>
        <p:spPr>
          <a:xfrm>
            <a:off x="216544" y="3262392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781FDDA-164D-4654-83C4-AAC8CE7F878C}"/>
              </a:ext>
            </a:extLst>
          </p:cNvPr>
          <p:cNvSpPr/>
          <p:nvPr/>
        </p:nvSpPr>
        <p:spPr>
          <a:xfrm>
            <a:off x="231784" y="4222777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C3FE196-A25F-4839-93F8-AACCF617B256}"/>
              </a:ext>
            </a:extLst>
          </p:cNvPr>
          <p:cNvCxnSpPr>
            <a:cxnSpLocks/>
          </p:cNvCxnSpPr>
          <p:nvPr/>
        </p:nvCxnSpPr>
        <p:spPr>
          <a:xfrm flipH="1">
            <a:off x="333675" y="4909184"/>
            <a:ext cx="3993563" cy="0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02D671C-F567-4120-A7DD-ADAD82733154}"/>
              </a:ext>
            </a:extLst>
          </p:cNvPr>
          <p:cNvCxnSpPr>
            <a:cxnSpLocks/>
            <a:stCxn id="69" idx="4"/>
          </p:cNvCxnSpPr>
          <p:nvPr/>
        </p:nvCxnSpPr>
        <p:spPr>
          <a:xfrm flipV="1">
            <a:off x="5064397" y="1253093"/>
            <a:ext cx="12130" cy="3257504"/>
          </a:xfrm>
          <a:prstGeom prst="line">
            <a:avLst/>
          </a:prstGeom>
          <a:ln w="76200">
            <a:gradFill>
              <a:gsLst>
                <a:gs pos="0">
                  <a:srgbClr val="00B050"/>
                </a:gs>
                <a:gs pos="100000">
                  <a:srgbClr val="92D05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F1B58B03-ABF5-4DA6-B442-6B947228615B}"/>
              </a:ext>
            </a:extLst>
          </p:cNvPr>
          <p:cNvSpPr/>
          <p:nvPr/>
        </p:nvSpPr>
        <p:spPr>
          <a:xfrm>
            <a:off x="4933208" y="4257004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98114421-D2A0-4027-8E41-E791BF2FBEE2}"/>
              </a:ext>
            </a:extLst>
          </p:cNvPr>
          <p:cNvSpPr/>
          <p:nvPr/>
        </p:nvSpPr>
        <p:spPr>
          <a:xfrm>
            <a:off x="4933997" y="3339719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39F48B5-3638-451B-81CE-9F38F8412E38}"/>
              </a:ext>
            </a:extLst>
          </p:cNvPr>
          <p:cNvSpPr/>
          <p:nvPr/>
        </p:nvSpPr>
        <p:spPr>
          <a:xfrm>
            <a:off x="4933207" y="2233419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1FB2505-71F1-4A91-BEE2-D596CFC1F59B}"/>
              </a:ext>
            </a:extLst>
          </p:cNvPr>
          <p:cNvSpPr/>
          <p:nvPr/>
        </p:nvSpPr>
        <p:spPr>
          <a:xfrm>
            <a:off x="4941085" y="1195595"/>
            <a:ext cx="263353" cy="25359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582E5FF8-6FAC-4CCF-BE06-8CED047362F6}"/>
              </a:ext>
            </a:extLst>
          </p:cNvPr>
          <p:cNvSpPr/>
          <p:nvPr/>
        </p:nvSpPr>
        <p:spPr>
          <a:xfrm>
            <a:off x="4932720" y="4257004"/>
            <a:ext cx="263353" cy="25359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C8AA457-8AE5-49A6-8F98-151F77484917}"/>
              </a:ext>
            </a:extLst>
          </p:cNvPr>
          <p:cNvSpPr/>
          <p:nvPr/>
        </p:nvSpPr>
        <p:spPr>
          <a:xfrm>
            <a:off x="4932719" y="1199815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1847D52-FA1C-44F3-B4A0-2AB8ADDA20BB}"/>
              </a:ext>
            </a:extLst>
          </p:cNvPr>
          <p:cNvCxnSpPr>
            <a:cxnSpLocks/>
          </p:cNvCxnSpPr>
          <p:nvPr/>
        </p:nvCxnSpPr>
        <p:spPr>
          <a:xfrm flipV="1">
            <a:off x="4327238" y="1322391"/>
            <a:ext cx="0" cy="3633432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476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659D1081-2516-4CD1-9AE9-B0633054D5C1}"/>
              </a:ext>
            </a:extLst>
          </p:cNvPr>
          <p:cNvCxnSpPr>
            <a:cxnSpLocks/>
          </p:cNvCxnSpPr>
          <p:nvPr/>
        </p:nvCxnSpPr>
        <p:spPr>
          <a:xfrm flipV="1">
            <a:off x="5145677" y="1293733"/>
            <a:ext cx="12130" cy="3257504"/>
          </a:xfrm>
          <a:prstGeom prst="line">
            <a:avLst/>
          </a:prstGeom>
          <a:ln w="76200">
            <a:gradFill>
              <a:gsLst>
                <a:gs pos="0">
                  <a:srgbClr val="00B050"/>
                </a:gs>
                <a:gs pos="100000">
                  <a:srgbClr val="92D05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87DE32C-D3F7-4D6A-B8A6-F39263B5CE8F}"/>
              </a:ext>
            </a:extLst>
          </p:cNvPr>
          <p:cNvCxnSpPr>
            <a:cxnSpLocks/>
          </p:cNvCxnSpPr>
          <p:nvPr/>
        </p:nvCxnSpPr>
        <p:spPr>
          <a:xfrm flipH="1" flipV="1">
            <a:off x="4268263" y="1283305"/>
            <a:ext cx="906012" cy="4220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228819E3-822E-4B66-8A27-1C19E906A656}"/>
              </a:ext>
            </a:extLst>
          </p:cNvPr>
          <p:cNvCxnSpPr>
            <a:cxnSpLocks/>
          </p:cNvCxnSpPr>
          <p:nvPr/>
        </p:nvCxnSpPr>
        <p:spPr>
          <a:xfrm>
            <a:off x="431209" y="1285415"/>
            <a:ext cx="0" cy="3709134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7E3011FC-767A-4D80-9C92-125FACF0344C}"/>
              </a:ext>
            </a:extLst>
          </p:cNvPr>
          <p:cNvCxnSpPr>
            <a:cxnSpLocks/>
          </p:cNvCxnSpPr>
          <p:nvPr/>
        </p:nvCxnSpPr>
        <p:spPr>
          <a:xfrm flipH="1">
            <a:off x="406011" y="4948516"/>
            <a:ext cx="3910742" cy="9837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BA08EA9-77C3-4F0E-B24D-F2F893C19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42" y="917576"/>
            <a:ext cx="985158" cy="985158"/>
          </a:xfrm>
          <a:prstGeom prst="rect">
            <a:avLst/>
          </a:prstGeom>
        </p:spPr>
      </p:pic>
      <p:sp>
        <p:nvSpPr>
          <p:cNvPr id="16" name="Google Shape;63;p14">
            <a:extLst>
              <a:ext uri="{FF2B5EF4-FFF2-40B4-BE49-F238E27FC236}">
                <a16:creationId xmlns:a16="http://schemas.microsoft.com/office/drawing/2014/main" id="{B3320082-216F-4666-9370-2BF1B25AE8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47291" y="1048280"/>
            <a:ext cx="2502117" cy="415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400" dirty="0">
                <a:solidFill>
                  <a:schemeClr val="bg1"/>
                </a:solidFill>
              </a:rPr>
              <a:t>Scope &amp; Info Review &amp; PM</a:t>
            </a:r>
          </a:p>
        </p:txBody>
      </p:sp>
      <p:sp>
        <p:nvSpPr>
          <p:cNvPr id="19" name="Google Shape;63;p14">
            <a:extLst>
              <a:ext uri="{FF2B5EF4-FFF2-40B4-BE49-F238E27FC236}">
                <a16:creationId xmlns:a16="http://schemas.microsoft.com/office/drawing/2014/main" id="{9C7CFDB6-270F-4A01-999D-14645E7EA288}"/>
              </a:ext>
            </a:extLst>
          </p:cNvPr>
          <p:cNvSpPr txBox="1">
            <a:spLocks/>
          </p:cNvSpPr>
          <p:nvPr/>
        </p:nvSpPr>
        <p:spPr>
          <a:xfrm>
            <a:off x="1511224" y="2029351"/>
            <a:ext cx="2717800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Preparation &amp; Cleaning 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(if necessary)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19FDE6-0557-4283-B2F8-526AC6ACC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142" y="1916668"/>
            <a:ext cx="937896" cy="9378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EAC921-EA8B-4E6F-AC05-3386A3A41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142" y="3136281"/>
            <a:ext cx="1138257" cy="696776"/>
          </a:xfrm>
          <a:prstGeom prst="rect">
            <a:avLst/>
          </a:prstGeom>
        </p:spPr>
      </p:pic>
      <p:sp>
        <p:nvSpPr>
          <p:cNvPr id="23" name="Google Shape;63;p14">
            <a:extLst>
              <a:ext uri="{FF2B5EF4-FFF2-40B4-BE49-F238E27FC236}">
                <a16:creationId xmlns:a16="http://schemas.microsoft.com/office/drawing/2014/main" id="{B29929E4-B369-4FC3-8AC2-66516D487AF4}"/>
              </a:ext>
            </a:extLst>
          </p:cNvPr>
          <p:cNvSpPr txBox="1">
            <a:spLocks/>
          </p:cNvSpPr>
          <p:nvPr/>
        </p:nvSpPr>
        <p:spPr>
          <a:xfrm>
            <a:off x="1552938" y="3020469"/>
            <a:ext cx="2249972" cy="506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Condition Assessment 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Information Collection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A03A6F5-BBC2-4645-A2A0-03F91B5D47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2577" y="3927740"/>
            <a:ext cx="897891" cy="897891"/>
          </a:xfrm>
          <a:prstGeom prst="rect">
            <a:avLst/>
          </a:prstGeom>
        </p:spPr>
      </p:pic>
      <p:sp>
        <p:nvSpPr>
          <p:cNvPr id="26" name="Google Shape;63;p14">
            <a:extLst>
              <a:ext uri="{FF2B5EF4-FFF2-40B4-BE49-F238E27FC236}">
                <a16:creationId xmlns:a16="http://schemas.microsoft.com/office/drawing/2014/main" id="{33E6DFD5-3D3E-4BDF-8C3E-11407F37273D}"/>
              </a:ext>
            </a:extLst>
          </p:cNvPr>
          <p:cNvSpPr txBox="1">
            <a:spLocks/>
          </p:cNvSpPr>
          <p:nvPr/>
        </p:nvSpPr>
        <p:spPr>
          <a:xfrm>
            <a:off x="1594824" y="3992489"/>
            <a:ext cx="2298700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Entry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EA7907D-4A7F-454C-AC41-E6BA154A58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83206" y="888016"/>
            <a:ext cx="852284" cy="85228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C649BB5-DF31-461F-952B-74D82720F3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78791" y="1973207"/>
            <a:ext cx="923393" cy="923393"/>
          </a:xfrm>
          <a:prstGeom prst="rect">
            <a:avLst/>
          </a:prstGeom>
        </p:spPr>
      </p:pic>
      <p:sp>
        <p:nvSpPr>
          <p:cNvPr id="32" name="Google Shape;63;p14">
            <a:extLst>
              <a:ext uri="{FF2B5EF4-FFF2-40B4-BE49-F238E27FC236}">
                <a16:creationId xmlns:a16="http://schemas.microsoft.com/office/drawing/2014/main" id="{27B5227B-9456-4E32-B495-AD7B6180F45B}"/>
              </a:ext>
            </a:extLst>
          </p:cNvPr>
          <p:cNvSpPr txBox="1">
            <a:spLocks/>
          </p:cNvSpPr>
          <p:nvPr/>
        </p:nvSpPr>
        <p:spPr>
          <a:xfrm>
            <a:off x="6335490" y="2021120"/>
            <a:ext cx="2298700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Reporting</a:t>
            </a:r>
          </a:p>
        </p:txBody>
      </p:sp>
      <p:sp>
        <p:nvSpPr>
          <p:cNvPr id="33" name="Google Shape;63;p14">
            <a:extLst>
              <a:ext uri="{FF2B5EF4-FFF2-40B4-BE49-F238E27FC236}">
                <a16:creationId xmlns:a16="http://schemas.microsoft.com/office/drawing/2014/main" id="{B1047C98-A07E-47C3-8CC1-53E31FE91AF0}"/>
              </a:ext>
            </a:extLst>
          </p:cNvPr>
          <p:cNvSpPr txBox="1">
            <a:spLocks/>
          </p:cNvSpPr>
          <p:nvPr/>
        </p:nvSpPr>
        <p:spPr>
          <a:xfrm>
            <a:off x="6300564" y="859387"/>
            <a:ext cx="2770804" cy="60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 Review Data Cleaning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BA7C379-D999-4C68-94B6-99499E428680}"/>
              </a:ext>
            </a:extLst>
          </p:cNvPr>
          <p:cNvGrpSpPr/>
          <p:nvPr/>
        </p:nvGrpSpPr>
        <p:grpSpPr>
          <a:xfrm>
            <a:off x="5517883" y="3016466"/>
            <a:ext cx="1116569" cy="1057505"/>
            <a:chOff x="5198893" y="1917248"/>
            <a:chExt cx="1144911" cy="1017329"/>
          </a:xfrm>
        </p:grpSpPr>
        <p:pic>
          <p:nvPicPr>
            <p:cNvPr id="31" name="Graphic 30" descr="Pie chart">
              <a:extLst>
                <a:ext uri="{FF2B5EF4-FFF2-40B4-BE49-F238E27FC236}">
                  <a16:creationId xmlns:a16="http://schemas.microsoft.com/office/drawing/2014/main" id="{2F11CCC5-328D-44B9-9579-4B1ED272C2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237261" y="1917248"/>
              <a:ext cx="618889" cy="618889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D074BD2-8037-4092-BAC3-DE32B1A36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117205">
              <a:off x="5198893" y="2020466"/>
              <a:ext cx="1144911" cy="914111"/>
            </a:xfrm>
            <a:prstGeom prst="rect">
              <a:avLst/>
            </a:prstGeom>
          </p:spPr>
        </p:pic>
      </p:grpSp>
      <p:sp>
        <p:nvSpPr>
          <p:cNvPr id="39" name="Google Shape;63;p14">
            <a:extLst>
              <a:ext uri="{FF2B5EF4-FFF2-40B4-BE49-F238E27FC236}">
                <a16:creationId xmlns:a16="http://schemas.microsoft.com/office/drawing/2014/main" id="{9FB9CA0A-4A64-494F-BA19-39BF67A7BF56}"/>
              </a:ext>
            </a:extLst>
          </p:cNvPr>
          <p:cNvSpPr txBox="1">
            <a:spLocks/>
          </p:cNvSpPr>
          <p:nvPr/>
        </p:nvSpPr>
        <p:spPr>
          <a:xfrm>
            <a:off x="6335490" y="2971619"/>
            <a:ext cx="3423450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Report Review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Database Revision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Report Update &amp; PDF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344CC03-DD76-474A-A34A-45EB5D1C370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83206" y="4041769"/>
            <a:ext cx="826770" cy="826770"/>
          </a:xfrm>
          <a:prstGeom prst="rect">
            <a:avLst/>
          </a:prstGeom>
        </p:spPr>
      </p:pic>
      <p:sp>
        <p:nvSpPr>
          <p:cNvPr id="43" name="Google Shape;63;p14">
            <a:extLst>
              <a:ext uri="{FF2B5EF4-FFF2-40B4-BE49-F238E27FC236}">
                <a16:creationId xmlns:a16="http://schemas.microsoft.com/office/drawing/2014/main" id="{A1D51DD3-53FC-4DE4-903C-C7E4B1B98B39}"/>
              </a:ext>
            </a:extLst>
          </p:cNvPr>
          <p:cNvSpPr txBox="1">
            <a:spLocks/>
          </p:cNvSpPr>
          <p:nvPr/>
        </p:nvSpPr>
        <p:spPr>
          <a:xfrm>
            <a:off x="6309976" y="4082071"/>
            <a:ext cx="2298700" cy="44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</a:rPr>
              <a:t>Project Completion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D1D790E-195E-4A42-A2CD-7D0C38A3296E}"/>
              </a:ext>
            </a:extLst>
          </p:cNvPr>
          <p:cNvSpPr/>
          <p:nvPr/>
        </p:nvSpPr>
        <p:spPr>
          <a:xfrm>
            <a:off x="297447" y="1162456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44DDB6A-55D7-4AE5-AB06-3AD2983F3604}"/>
              </a:ext>
            </a:extLst>
          </p:cNvPr>
          <p:cNvSpPr/>
          <p:nvPr/>
        </p:nvSpPr>
        <p:spPr>
          <a:xfrm>
            <a:off x="305984" y="2274059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66C4B98-C424-4653-ABEC-7518B6BD54B2}"/>
              </a:ext>
            </a:extLst>
          </p:cNvPr>
          <p:cNvSpPr/>
          <p:nvPr/>
        </p:nvSpPr>
        <p:spPr>
          <a:xfrm>
            <a:off x="297824" y="3303032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781FDDA-164D-4654-83C4-AAC8CE7F878C}"/>
              </a:ext>
            </a:extLst>
          </p:cNvPr>
          <p:cNvSpPr/>
          <p:nvPr/>
        </p:nvSpPr>
        <p:spPr>
          <a:xfrm>
            <a:off x="313064" y="4263417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1B58B03-ABF5-4DA6-B442-6B947228615B}"/>
              </a:ext>
            </a:extLst>
          </p:cNvPr>
          <p:cNvSpPr/>
          <p:nvPr/>
        </p:nvSpPr>
        <p:spPr>
          <a:xfrm>
            <a:off x="5025786" y="1162456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98114421-D2A0-4027-8E41-E791BF2FBEE2}"/>
              </a:ext>
            </a:extLst>
          </p:cNvPr>
          <p:cNvSpPr/>
          <p:nvPr/>
        </p:nvSpPr>
        <p:spPr>
          <a:xfrm>
            <a:off x="5015277" y="3380359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39F48B5-3638-451B-81CE-9F38F8412E38}"/>
              </a:ext>
            </a:extLst>
          </p:cNvPr>
          <p:cNvSpPr/>
          <p:nvPr/>
        </p:nvSpPr>
        <p:spPr>
          <a:xfrm>
            <a:off x="5014487" y="2274059"/>
            <a:ext cx="263353" cy="253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1FB2505-71F1-4A91-BEE2-D596CFC1F59B}"/>
              </a:ext>
            </a:extLst>
          </p:cNvPr>
          <p:cNvSpPr/>
          <p:nvPr/>
        </p:nvSpPr>
        <p:spPr>
          <a:xfrm>
            <a:off x="5024947" y="4439791"/>
            <a:ext cx="263353" cy="25359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845DAD5-81FE-48BF-BCDD-C7C42FBE4F03}"/>
              </a:ext>
            </a:extLst>
          </p:cNvPr>
          <p:cNvGrpSpPr/>
          <p:nvPr/>
        </p:nvGrpSpPr>
        <p:grpSpPr>
          <a:xfrm>
            <a:off x="1760514" y="1415083"/>
            <a:ext cx="318985" cy="321252"/>
            <a:chOff x="765536" y="1948244"/>
            <a:chExt cx="1112520" cy="1120426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301E2EF-C0DF-436D-98E7-1A466F2DF323}"/>
                </a:ext>
              </a:extLst>
            </p:cNvPr>
            <p:cNvSpPr/>
            <p:nvPr/>
          </p:nvSpPr>
          <p:spPr>
            <a:xfrm>
              <a:off x="765536" y="1948244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818FC9B8-1ECE-4D64-AE0D-FFB7636288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239" t="-3416" r="3698" b="9231"/>
            <a:stretch/>
          </p:blipFill>
          <p:spPr>
            <a:xfrm>
              <a:off x="765536" y="1948244"/>
              <a:ext cx="1107078" cy="1120426"/>
            </a:xfrm>
            <a:prstGeom prst="ellipse">
              <a:avLst/>
            </a:prstGeom>
          </p:spPr>
        </p:pic>
      </p:grpSp>
      <p:pic>
        <p:nvPicPr>
          <p:cNvPr id="87" name="Picture 86">
            <a:extLst>
              <a:ext uri="{FF2B5EF4-FFF2-40B4-BE49-F238E27FC236}">
                <a16:creationId xmlns:a16="http://schemas.microsoft.com/office/drawing/2014/main" id="{BA819515-81FB-4A0E-A359-D6315BA3A24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206104" y="1389698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8FFF3D3A-0A94-4422-85FC-DD125C587DB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733215" y="2539538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63E162BD-739F-4E24-8639-8BDFCD283D4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19030" y="2310359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02DB3067-64A3-4CAE-BABE-952DB83C6A9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750931" y="4356477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3A97687-0460-4F7D-B4CB-84B71A85EFC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flipH="1">
            <a:off x="2246752" y="4374288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200A171C-B88F-40D1-9347-0F575BD64D55}"/>
              </a:ext>
            </a:extLst>
          </p:cNvPr>
          <p:cNvGrpSpPr/>
          <p:nvPr/>
        </p:nvGrpSpPr>
        <p:grpSpPr>
          <a:xfrm>
            <a:off x="6552540" y="3712960"/>
            <a:ext cx="318985" cy="321252"/>
            <a:chOff x="765536" y="1948244"/>
            <a:chExt cx="1112520" cy="1120426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DC15772-9321-43EC-A8BA-FA0070B1098E}"/>
                </a:ext>
              </a:extLst>
            </p:cNvPr>
            <p:cNvSpPr/>
            <p:nvPr/>
          </p:nvSpPr>
          <p:spPr>
            <a:xfrm>
              <a:off x="765536" y="1948244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15B5A442-10E6-404B-9CA8-EF8A8C99F5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239" t="-3416" r="3698" b="9231"/>
            <a:stretch/>
          </p:blipFill>
          <p:spPr>
            <a:xfrm>
              <a:off x="765536" y="1948244"/>
              <a:ext cx="1107078" cy="1120426"/>
            </a:xfrm>
            <a:prstGeom prst="ellipse">
              <a:avLst/>
            </a:prstGeom>
          </p:spPr>
        </p:pic>
      </p:grpSp>
      <p:pic>
        <p:nvPicPr>
          <p:cNvPr id="60" name="Picture 59">
            <a:extLst>
              <a:ext uri="{FF2B5EF4-FFF2-40B4-BE49-F238E27FC236}">
                <a16:creationId xmlns:a16="http://schemas.microsoft.com/office/drawing/2014/main" id="{38977115-21D7-4842-9AB6-50D41DEDAAB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998130" y="3687575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62DB5436-64E1-4206-BD9B-CA9103D45E85}"/>
              </a:ext>
            </a:extLst>
          </p:cNvPr>
          <p:cNvGrpSpPr/>
          <p:nvPr/>
        </p:nvGrpSpPr>
        <p:grpSpPr>
          <a:xfrm>
            <a:off x="6523445" y="4475596"/>
            <a:ext cx="318985" cy="321252"/>
            <a:chOff x="765536" y="1948244"/>
            <a:chExt cx="1112520" cy="1120426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CEE5CD79-2B1E-45E9-8A54-5FD36115BAE7}"/>
                </a:ext>
              </a:extLst>
            </p:cNvPr>
            <p:cNvSpPr/>
            <p:nvPr/>
          </p:nvSpPr>
          <p:spPr>
            <a:xfrm>
              <a:off x="765536" y="1948244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033D95B0-3129-4A7B-BC63-934059689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239" t="-3416" r="3698" b="9231"/>
            <a:stretch/>
          </p:blipFill>
          <p:spPr>
            <a:xfrm>
              <a:off x="765536" y="1948244"/>
              <a:ext cx="1107078" cy="1120426"/>
            </a:xfrm>
            <a:prstGeom prst="ellipse">
              <a:avLst/>
            </a:prstGeom>
          </p:spPr>
        </p:pic>
      </p:grpSp>
      <p:pic>
        <p:nvPicPr>
          <p:cNvPr id="69" name="Picture 68">
            <a:extLst>
              <a:ext uri="{FF2B5EF4-FFF2-40B4-BE49-F238E27FC236}">
                <a16:creationId xmlns:a16="http://schemas.microsoft.com/office/drawing/2014/main" id="{7FCEB8F9-19CB-483E-A956-B86460E1823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750931" y="3557380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3115B018-71AD-47D8-A191-B5AC0E3829F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flipH="1">
            <a:off x="2246752" y="3575191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D8C3230E-704B-4851-8956-2398E5FED47C}"/>
              </a:ext>
            </a:extLst>
          </p:cNvPr>
          <p:cNvGrpSpPr/>
          <p:nvPr/>
        </p:nvGrpSpPr>
        <p:grpSpPr>
          <a:xfrm>
            <a:off x="6484748" y="1274617"/>
            <a:ext cx="318985" cy="321252"/>
            <a:chOff x="765536" y="1948244"/>
            <a:chExt cx="1112520" cy="1120426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7A2C7DF-BCAD-4FCB-90D2-A156DB1BAC98}"/>
                </a:ext>
              </a:extLst>
            </p:cNvPr>
            <p:cNvSpPr/>
            <p:nvPr/>
          </p:nvSpPr>
          <p:spPr>
            <a:xfrm>
              <a:off x="765536" y="1948244"/>
              <a:ext cx="1112520" cy="1120426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7E06CF02-9921-40CF-808C-55088F79FA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239" t="-3416" r="3698" b="9231"/>
            <a:stretch/>
          </p:blipFill>
          <p:spPr>
            <a:xfrm>
              <a:off x="765536" y="1948244"/>
              <a:ext cx="1107078" cy="1120426"/>
            </a:xfrm>
            <a:prstGeom prst="ellipse">
              <a:avLst/>
            </a:prstGeom>
          </p:spPr>
        </p:pic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id="{913C2D48-7C65-4B94-AA35-C4D524F9EE4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930338" y="1249232"/>
            <a:ext cx="372021" cy="3720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606B62E0-7076-4809-B280-38B2B6E9C63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flipH="1">
            <a:off x="7430524" y="1279969"/>
            <a:ext cx="336398" cy="3363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3020A6B1-5DF1-4F83-A372-268ECCB257C6}"/>
              </a:ext>
            </a:extLst>
          </p:cNvPr>
          <p:cNvCxnSpPr>
            <a:cxnSpLocks/>
          </p:cNvCxnSpPr>
          <p:nvPr/>
        </p:nvCxnSpPr>
        <p:spPr>
          <a:xfrm>
            <a:off x="4303090" y="1254573"/>
            <a:ext cx="16525" cy="3724191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" name="Picture 105">
            <a:extLst>
              <a:ext uri="{FF2B5EF4-FFF2-40B4-BE49-F238E27FC236}">
                <a16:creationId xmlns:a16="http://schemas.microsoft.com/office/drawing/2014/main" id="{DB9E5B08-7D08-4419-AEC1-D41CEF7F590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578911" y="-29732"/>
            <a:ext cx="4021966" cy="92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25343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1529</TotalTime>
  <Words>1491</Words>
  <Application>Microsoft Office PowerPoint</Application>
  <PresentationFormat>On-screen Show (16:9)</PresentationFormat>
  <Paragraphs>524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Agency FB</vt:lpstr>
      <vt:lpstr>Arial</vt:lpstr>
      <vt:lpstr>Roboto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Condition Assessment Project</vt:lpstr>
      <vt:lpstr>PowerPoint Presentation</vt:lpstr>
      <vt:lpstr>Condition Assessment Project – Effort %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Asset Inventory and Reporting Automation</dc:title>
  <cp:lastModifiedBy>Delin</cp:lastModifiedBy>
  <cp:revision>121</cp:revision>
  <dcterms:modified xsi:type="dcterms:W3CDTF">2021-10-24T03:01:24Z</dcterms:modified>
</cp:coreProperties>
</file>